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15335250" cy="15335250"/>
  <p:notesSz cx="6858000" cy="9144000"/>
  <p:custDataLst>
    <p:tags r:id="rId6"/>
  </p:custDataLst>
  <p:defaultTextStyle>
    <a:defPPr>
      <a:defRPr lang="de-DE"/>
    </a:defPPr>
    <a:lvl1pPr marL="0" algn="l" defTabSz="1471324" rtl="0" eaLnBrk="1" latinLnBrk="0" hangingPunct="1">
      <a:defRPr sz="2896" kern="1200">
        <a:solidFill>
          <a:schemeClr val="tx1"/>
        </a:solidFill>
        <a:latin typeface="+mn-lt"/>
        <a:ea typeface="+mn-ea"/>
        <a:cs typeface="+mn-cs"/>
      </a:defRPr>
    </a:lvl1pPr>
    <a:lvl2pPr marL="735667" algn="l" defTabSz="1471324" rtl="0" eaLnBrk="1" latinLnBrk="0" hangingPunct="1">
      <a:defRPr sz="2896" kern="1200">
        <a:solidFill>
          <a:schemeClr val="tx1"/>
        </a:solidFill>
        <a:latin typeface="+mn-lt"/>
        <a:ea typeface="+mn-ea"/>
        <a:cs typeface="+mn-cs"/>
      </a:defRPr>
    </a:lvl2pPr>
    <a:lvl3pPr marL="1471324" algn="l" defTabSz="1471324" rtl="0" eaLnBrk="1" latinLnBrk="0" hangingPunct="1">
      <a:defRPr sz="2896" kern="1200">
        <a:solidFill>
          <a:schemeClr val="tx1"/>
        </a:solidFill>
        <a:latin typeface="+mn-lt"/>
        <a:ea typeface="+mn-ea"/>
        <a:cs typeface="+mn-cs"/>
      </a:defRPr>
    </a:lvl3pPr>
    <a:lvl4pPr marL="2206988" algn="l" defTabSz="1471324" rtl="0" eaLnBrk="1" latinLnBrk="0" hangingPunct="1">
      <a:defRPr sz="2896" kern="1200">
        <a:solidFill>
          <a:schemeClr val="tx1"/>
        </a:solidFill>
        <a:latin typeface="+mn-lt"/>
        <a:ea typeface="+mn-ea"/>
        <a:cs typeface="+mn-cs"/>
      </a:defRPr>
    </a:lvl4pPr>
    <a:lvl5pPr marL="2942650" algn="l" defTabSz="1471324" rtl="0" eaLnBrk="1" latinLnBrk="0" hangingPunct="1">
      <a:defRPr sz="2896" kern="1200">
        <a:solidFill>
          <a:schemeClr val="tx1"/>
        </a:solidFill>
        <a:latin typeface="+mn-lt"/>
        <a:ea typeface="+mn-ea"/>
        <a:cs typeface="+mn-cs"/>
      </a:defRPr>
    </a:lvl5pPr>
    <a:lvl6pPr marL="3678312" algn="l" defTabSz="1471324" rtl="0" eaLnBrk="1" latinLnBrk="0" hangingPunct="1">
      <a:defRPr sz="2896" kern="1200">
        <a:solidFill>
          <a:schemeClr val="tx1"/>
        </a:solidFill>
        <a:latin typeface="+mn-lt"/>
        <a:ea typeface="+mn-ea"/>
        <a:cs typeface="+mn-cs"/>
      </a:defRPr>
    </a:lvl6pPr>
    <a:lvl7pPr marL="4413975" algn="l" defTabSz="1471324" rtl="0" eaLnBrk="1" latinLnBrk="0" hangingPunct="1">
      <a:defRPr sz="2896" kern="1200">
        <a:solidFill>
          <a:schemeClr val="tx1"/>
        </a:solidFill>
        <a:latin typeface="+mn-lt"/>
        <a:ea typeface="+mn-ea"/>
        <a:cs typeface="+mn-cs"/>
      </a:defRPr>
    </a:lvl7pPr>
    <a:lvl8pPr marL="5149638" algn="l" defTabSz="1471324" rtl="0" eaLnBrk="1" latinLnBrk="0" hangingPunct="1">
      <a:defRPr sz="2896" kern="1200">
        <a:solidFill>
          <a:schemeClr val="tx1"/>
        </a:solidFill>
        <a:latin typeface="+mn-lt"/>
        <a:ea typeface="+mn-ea"/>
        <a:cs typeface="+mn-cs"/>
      </a:defRPr>
    </a:lvl8pPr>
    <a:lvl9pPr marL="5885305" algn="l" defTabSz="1471324" rtl="0" eaLnBrk="1" latinLnBrk="0" hangingPunct="1">
      <a:defRPr sz="289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262D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20" autoAdjust="0"/>
    <p:restoredTop sz="96173" autoAdjust="0"/>
  </p:normalViewPr>
  <p:slideViewPr>
    <p:cSldViewPr>
      <p:cViewPr varScale="1">
        <p:scale>
          <a:sx n="70" d="100"/>
          <a:sy n="70" d="100"/>
        </p:scale>
        <p:origin x="297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3" d="100"/>
        <a:sy n="63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234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3161F69-FB2A-4157-827D-1CE0B82053D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4E5030F-AD79-4250-9CC5-10F797B2E29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501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27D65-0373-4F2D-A0A0-76BF28C5747F}" type="datetimeFigureOut">
              <a:rPr lang="de-DE" smtClean="0"/>
              <a:t>29.10.2024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FAFCB2F-8D20-4FD5-9AA6-3354563D2F0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4687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06A649F-594E-45C7-BDCC-7823FB1C99B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5010" y="8684687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1BC9F-9B1F-4F73-B3BF-D8AABF8296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8274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96241-37B2-4298-A0A9-09E91031D947}" type="datetimeFigureOut">
              <a:rPr lang="de-DE" smtClean="0"/>
              <a:t>29.10.2024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56663C-F3E4-4CA8-9F0C-20B76B8CF5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699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71324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1pPr>
    <a:lvl2pPr marL="735667" algn="l" defTabSz="1471324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2pPr>
    <a:lvl3pPr marL="1471324" algn="l" defTabSz="1471324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3pPr>
    <a:lvl4pPr marL="2206988" algn="l" defTabSz="1471324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4pPr>
    <a:lvl5pPr marL="2942650" algn="l" defTabSz="1471324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5pPr>
    <a:lvl6pPr marL="3678312" algn="l" defTabSz="1471324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6pPr>
    <a:lvl7pPr marL="4413975" algn="l" defTabSz="1471324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7pPr>
    <a:lvl8pPr marL="5149638" algn="l" defTabSz="1471324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8pPr>
    <a:lvl9pPr marL="5885305" algn="l" defTabSz="1471324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Person Speakercard | Hellro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ihandform: Form 14">
            <a:extLst>
              <a:ext uri="{FF2B5EF4-FFF2-40B4-BE49-F238E27FC236}">
                <a16:creationId xmlns:a16="http://schemas.microsoft.com/office/drawing/2014/main" id="{8D0687B7-3011-3D3B-B097-CEC2F4D75971}"/>
              </a:ext>
            </a:extLst>
          </p:cNvPr>
          <p:cNvSpPr/>
          <p:nvPr userDrawn="1"/>
        </p:nvSpPr>
        <p:spPr>
          <a:xfrm>
            <a:off x="4" y="17"/>
            <a:ext cx="14579405" cy="8359115"/>
          </a:xfrm>
          <a:custGeom>
            <a:avLst/>
            <a:gdLst>
              <a:gd name="connsiteX0" fmla="*/ 2952750 w 2971800"/>
              <a:gd name="connsiteY0" fmla="*/ 0 h 3695700"/>
              <a:gd name="connsiteX1" fmla="*/ 2971800 w 2971800"/>
              <a:gd name="connsiteY1" fmla="*/ 203200 h 3695700"/>
              <a:gd name="connsiteX2" fmla="*/ 2952750 w 2971800"/>
              <a:gd name="connsiteY2" fmla="*/ 3346450 h 3695700"/>
              <a:gd name="connsiteX3" fmla="*/ 0 w 2971800"/>
              <a:gd name="connsiteY3" fmla="*/ 3695700 h 3695700"/>
              <a:gd name="connsiteX4" fmla="*/ 6350 w 2971800"/>
              <a:gd name="connsiteY4" fmla="*/ 3695700 h 3695700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3176316"/>
              <a:gd name="connsiteY0" fmla="*/ 0 h 3693319"/>
              <a:gd name="connsiteX1" fmla="*/ 2952750 w 3176316"/>
              <a:gd name="connsiteY1" fmla="*/ 3344069 h 3693319"/>
              <a:gd name="connsiteX2" fmla="*/ 0 w 3176316"/>
              <a:gd name="connsiteY2" fmla="*/ 3693319 h 3693319"/>
              <a:gd name="connsiteX3" fmla="*/ 6350 w 3176316"/>
              <a:gd name="connsiteY3" fmla="*/ 3693319 h 3693319"/>
              <a:gd name="connsiteX0" fmla="*/ 2969419 w 2969419"/>
              <a:gd name="connsiteY0" fmla="*/ 0 h 3693319"/>
              <a:gd name="connsiteX1" fmla="*/ 2952750 w 2969419"/>
              <a:gd name="connsiteY1" fmla="*/ 3344069 h 3693319"/>
              <a:gd name="connsiteX2" fmla="*/ 0 w 2969419"/>
              <a:gd name="connsiteY2" fmla="*/ 3693319 h 3693319"/>
              <a:gd name="connsiteX3" fmla="*/ 6350 w 2969419"/>
              <a:gd name="connsiteY3" fmla="*/ 3693319 h 3693319"/>
              <a:gd name="connsiteX0" fmla="*/ 2969419 w 2971004"/>
              <a:gd name="connsiteY0" fmla="*/ 0 h 3693319"/>
              <a:gd name="connsiteX1" fmla="*/ 2967122 w 2971004"/>
              <a:gd name="connsiteY1" fmla="*/ 3346463 h 3693319"/>
              <a:gd name="connsiteX2" fmla="*/ 0 w 2971004"/>
              <a:gd name="connsiteY2" fmla="*/ 3693319 h 3693319"/>
              <a:gd name="connsiteX3" fmla="*/ 6350 w 2971004"/>
              <a:gd name="connsiteY3" fmla="*/ 3693319 h 3693319"/>
              <a:gd name="connsiteX0" fmla="*/ 2969419 w 2971004"/>
              <a:gd name="connsiteY0" fmla="*/ 0 h 3693319"/>
              <a:gd name="connsiteX1" fmla="*/ 2967122 w 2971004"/>
              <a:gd name="connsiteY1" fmla="*/ 3346463 h 3693319"/>
              <a:gd name="connsiteX2" fmla="*/ 0 w 2971004"/>
              <a:gd name="connsiteY2" fmla="*/ 3693319 h 3693319"/>
              <a:gd name="connsiteX0" fmla="*/ 2966085 w 2967670"/>
              <a:gd name="connsiteY0" fmla="*/ 0 h 4068144"/>
              <a:gd name="connsiteX1" fmla="*/ 2963788 w 2967670"/>
              <a:gd name="connsiteY1" fmla="*/ 3346463 h 4068144"/>
              <a:gd name="connsiteX2" fmla="*/ 0 w 2967670"/>
              <a:gd name="connsiteY2" fmla="*/ 4068144 h 4068144"/>
              <a:gd name="connsiteX0" fmla="*/ 2968085 w 2969670"/>
              <a:gd name="connsiteY0" fmla="*/ 0 h 4068144"/>
              <a:gd name="connsiteX1" fmla="*/ 2965788 w 2969670"/>
              <a:gd name="connsiteY1" fmla="*/ 3346463 h 4068144"/>
              <a:gd name="connsiteX2" fmla="*/ 0 w 2969670"/>
              <a:gd name="connsiteY2" fmla="*/ 4068144 h 4068144"/>
              <a:gd name="connsiteX0" fmla="*/ 2968085 w 2972325"/>
              <a:gd name="connsiteY0" fmla="*/ 0 h 4068144"/>
              <a:gd name="connsiteX1" fmla="*/ 2969122 w 2972325"/>
              <a:gd name="connsiteY1" fmla="*/ 3344521 h 4068144"/>
              <a:gd name="connsiteX2" fmla="*/ 0 w 2972325"/>
              <a:gd name="connsiteY2" fmla="*/ 4068144 h 4068144"/>
              <a:gd name="connsiteX0" fmla="*/ 2968085 w 2969122"/>
              <a:gd name="connsiteY0" fmla="*/ 0 h 4068144"/>
              <a:gd name="connsiteX1" fmla="*/ 2969122 w 2969122"/>
              <a:gd name="connsiteY1" fmla="*/ 3344521 h 4068144"/>
              <a:gd name="connsiteX2" fmla="*/ 0 w 2969122"/>
              <a:gd name="connsiteY2" fmla="*/ 4068144 h 4068144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2157"/>
              <a:gd name="connsiteY0" fmla="*/ 0 h 3707888"/>
              <a:gd name="connsiteX1" fmla="*/ 2979676 w 2982157"/>
              <a:gd name="connsiteY1" fmla="*/ 3298530 h 3707888"/>
              <a:gd name="connsiteX2" fmla="*/ 0 w 2982157"/>
              <a:gd name="connsiteY2" fmla="*/ 3707888 h 3707888"/>
              <a:gd name="connsiteX0" fmla="*/ 2982157 w 2982157"/>
              <a:gd name="connsiteY0" fmla="*/ 0 h 3707888"/>
              <a:gd name="connsiteX1" fmla="*/ 2979676 w 2982157"/>
              <a:gd name="connsiteY1" fmla="*/ 3298530 h 3707888"/>
              <a:gd name="connsiteX2" fmla="*/ 0 w 2982157"/>
              <a:gd name="connsiteY2" fmla="*/ 3707888 h 3707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82157" h="3707888">
                <a:moveTo>
                  <a:pt x="2982157" y="0"/>
                </a:moveTo>
                <a:cubicBezTo>
                  <a:pt x="2978684" y="696681"/>
                  <a:pt x="2979469" y="1738059"/>
                  <a:pt x="2979676" y="3298530"/>
                </a:cubicBezTo>
                <a:cubicBezTo>
                  <a:pt x="1930165" y="3463090"/>
                  <a:pt x="993225" y="3581654"/>
                  <a:pt x="0" y="3707888"/>
                </a:cubicBezTo>
              </a:path>
            </a:pathLst>
          </a:cu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73"/>
          </a:p>
        </p:txBody>
      </p:sp>
      <p:pic>
        <p:nvPicPr>
          <p:cNvPr id="14" name="Grafik 13" descr="Ein Bild, das Screenshot, Grafiken, Symbol, Schrift enthält.&#10;&#10;Automatisch generierte Beschreibung">
            <a:extLst>
              <a:ext uri="{FF2B5EF4-FFF2-40B4-BE49-F238E27FC236}">
                <a16:creationId xmlns:a16="http://schemas.microsoft.com/office/drawing/2014/main" id="{33B7EC4A-AEF2-1473-AE7C-7E708933E3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0961" y="13306927"/>
            <a:ext cx="1495270" cy="1503669"/>
          </a:xfrm>
          <a:prstGeom prst="rect">
            <a:avLst/>
          </a:prstGeom>
        </p:spPr>
      </p:pic>
      <p:sp>
        <p:nvSpPr>
          <p:cNvPr id="6" name="Textplatzhalter 20">
            <a:extLst>
              <a:ext uri="{FF2B5EF4-FFF2-40B4-BE49-F238E27FC236}">
                <a16:creationId xmlns:a16="http://schemas.microsoft.com/office/drawing/2014/main" id="{99CFDBB2-2BA5-C596-D741-C6E4A1D9E8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1672" y="12547603"/>
            <a:ext cx="11757697" cy="76886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5012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8" name="Textplatzhalter 22">
            <a:extLst>
              <a:ext uri="{FF2B5EF4-FFF2-40B4-BE49-F238E27FC236}">
                <a16:creationId xmlns:a16="http://schemas.microsoft.com/office/drawing/2014/main" id="{AC84B210-41BF-C804-2F37-33D0302D2F0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1669" y="13485696"/>
            <a:ext cx="11757693" cy="10806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3759"/>
            </a:lvl1pPr>
            <a:lvl2pPr marL="341826" indent="0">
              <a:buFontTx/>
              <a:buNone/>
              <a:defRPr sz="3759"/>
            </a:lvl2pPr>
            <a:lvl3pPr marL="679343" indent="0">
              <a:buFontTx/>
              <a:buNone/>
              <a:defRPr sz="3759"/>
            </a:lvl3pPr>
            <a:lvl4pPr marL="1019010" indent="0">
              <a:buFontTx/>
              <a:buNone/>
              <a:defRPr sz="3759"/>
            </a:lvl4pPr>
            <a:lvl5pPr>
              <a:buFontTx/>
              <a:buNone/>
              <a:defRPr sz="3759"/>
            </a:lvl5pPr>
          </a:lstStyle>
          <a:p>
            <a:pPr lvl="0"/>
            <a:r>
              <a:rPr lang="de-DE" dirty="0"/>
              <a:t>Position</a:t>
            </a:r>
            <a:br>
              <a:rPr lang="de-DE" dirty="0"/>
            </a:br>
            <a:r>
              <a:rPr lang="de-DE" dirty="0"/>
              <a:t>Unternehmen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FDC99F5-C6EC-85C2-CB54-7A4C15271634}"/>
              </a:ext>
            </a:extLst>
          </p:cNvPr>
          <p:cNvSpPr txBox="1"/>
          <p:nvPr userDrawn="1"/>
        </p:nvSpPr>
        <p:spPr>
          <a:xfrm>
            <a:off x="721669" y="826865"/>
            <a:ext cx="12716520" cy="100811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/>
            <a:r>
              <a:rPr lang="de-DE" sz="7500" dirty="0">
                <a:solidFill>
                  <a:schemeClr val="accent1"/>
                </a:solidFill>
              </a:rPr>
              <a:t>Digital Health </a:t>
            </a:r>
            <a:br>
              <a:rPr lang="de-DE" sz="7500" dirty="0">
                <a:solidFill>
                  <a:schemeClr val="accent1"/>
                </a:solidFill>
              </a:rPr>
            </a:br>
            <a:r>
              <a:rPr lang="de-DE" sz="7500" dirty="0">
                <a:solidFill>
                  <a:schemeClr val="accent1"/>
                </a:solidFill>
              </a:rPr>
              <a:t>Conference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7FF7477-39EE-98F1-F6FA-1457153F8D62}"/>
              </a:ext>
            </a:extLst>
          </p:cNvPr>
          <p:cNvSpPr txBox="1"/>
          <p:nvPr userDrawn="1"/>
        </p:nvSpPr>
        <p:spPr>
          <a:xfrm>
            <a:off x="721669" y="3239650"/>
            <a:ext cx="10186316" cy="7353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10000"/>
              </a:lnSpc>
              <a:spcAft>
                <a:spcPts val="800"/>
              </a:spcAft>
            </a:pPr>
            <a:r>
              <a:rPr lang="de-DE" sz="5010" dirty="0"/>
              <a:t>28. November 2024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5F52251-1EB3-7064-21CF-B073A1D3364B}"/>
              </a:ext>
            </a:extLst>
          </p:cNvPr>
          <p:cNvSpPr txBox="1"/>
          <p:nvPr userDrawn="1"/>
        </p:nvSpPr>
        <p:spPr>
          <a:xfrm rot="898812">
            <a:off x="11871181" y="1014069"/>
            <a:ext cx="1890033" cy="142579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</a:pPr>
            <a:r>
              <a:rPr lang="de-DE" sz="3000" dirty="0">
                <a:latin typeface="TheSansOffice" panose="020B0503040302060204" pitchFamily="34" charset="0"/>
              </a:rPr>
              <a:t>Live </a:t>
            </a:r>
            <a:br>
              <a:rPr lang="de-DE" sz="3000" dirty="0">
                <a:latin typeface="TheSansOffice" panose="020B0503040302060204" pitchFamily="34" charset="0"/>
              </a:rPr>
            </a:br>
            <a:r>
              <a:rPr lang="de-DE" sz="3000" dirty="0">
                <a:latin typeface="TheSansOffice" panose="020B0503040302060204" pitchFamily="34" charset="0"/>
              </a:rPr>
              <a:t>@ Kosmos </a:t>
            </a:r>
            <a:br>
              <a:rPr lang="de-DE" sz="3000" dirty="0">
                <a:latin typeface="TheSansOffice" panose="020B0503040302060204" pitchFamily="34" charset="0"/>
              </a:rPr>
            </a:br>
            <a:r>
              <a:rPr lang="de-DE" sz="3000" dirty="0">
                <a:latin typeface="TheSansOffice" panose="020B0503040302060204" pitchFamily="34" charset="0"/>
              </a:rPr>
              <a:t>Berlin</a:t>
            </a:r>
          </a:p>
        </p:txBody>
      </p:sp>
      <p:sp>
        <p:nvSpPr>
          <p:cNvPr id="10" name="Bildplatzhalter 24">
            <a:extLst>
              <a:ext uri="{FF2B5EF4-FFF2-40B4-BE49-F238E27FC236}">
                <a16:creationId xmlns:a16="http://schemas.microsoft.com/office/drawing/2014/main" id="{CCA51CEF-17EE-6782-2485-4D0B417FE6E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21665" y="4427266"/>
            <a:ext cx="11669945" cy="7488832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FontTx/>
              <a:buNone/>
              <a:defRPr sz="4800"/>
            </a:lvl1pPr>
          </a:lstStyle>
          <a:p>
            <a:r>
              <a:rPr lang="de-DE" dirty="0"/>
              <a:t>Bild einfügen</a:t>
            </a: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CFD43148-32B4-77A7-0DF9-241472573CC3}"/>
              </a:ext>
            </a:extLst>
          </p:cNvPr>
          <p:cNvGrpSpPr/>
          <p:nvPr userDrawn="1"/>
        </p:nvGrpSpPr>
        <p:grpSpPr>
          <a:xfrm>
            <a:off x="10547945" y="468081"/>
            <a:ext cx="3528392" cy="3528392"/>
            <a:chOff x="11700073" y="610841"/>
            <a:chExt cx="2232248" cy="2232248"/>
          </a:xfrm>
        </p:grpSpPr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57DB8AF1-52DD-BD6F-A3E9-8F32AC872AF0}"/>
                </a:ext>
              </a:extLst>
            </p:cNvPr>
            <p:cNvSpPr/>
            <p:nvPr userDrawn="1"/>
          </p:nvSpPr>
          <p:spPr>
            <a:xfrm>
              <a:off x="11700073" y="610841"/>
              <a:ext cx="2232248" cy="22322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de-DE" sz="1600" dirty="0" err="1"/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FDCB68E2-3485-5B43-EC4C-8090E1E65D8E}"/>
                </a:ext>
              </a:extLst>
            </p:cNvPr>
            <p:cNvSpPr txBox="1"/>
            <p:nvPr userDrawn="1"/>
          </p:nvSpPr>
          <p:spPr>
            <a:xfrm rot="898812">
              <a:off x="11879104" y="1286247"/>
              <a:ext cx="1890033" cy="10829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00000"/>
                </a:lnSpc>
                <a:spcAft>
                  <a:spcPts val="800"/>
                </a:spcAft>
              </a:pPr>
              <a:r>
                <a:rPr lang="de-DE" sz="5200" b="1" dirty="0">
                  <a:latin typeface="TheSansOffice" panose="020B0503040302060204" pitchFamily="34" charset="0"/>
                </a:rPr>
                <a:t>Kosmos</a:t>
              </a:r>
              <a:r>
                <a:rPr lang="de-DE" sz="5200" dirty="0">
                  <a:latin typeface="TheSansOffice" panose="020B0503040302060204" pitchFamily="34" charset="0"/>
                </a:rPr>
                <a:t> Berlin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4595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1 Person Speakercard | Keyvisual | GR">
    <p:bg>
      <p:bgPr>
        <a:gradFill>
          <a:gsLst>
            <a:gs pos="100000">
              <a:schemeClr val="tx2">
                <a:alpha val="45000"/>
              </a:schemeClr>
            </a:gs>
            <a:gs pos="0">
              <a:schemeClr val="tx2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4897FE46-570B-388C-4E4B-B6D40AD410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 rot="5400000">
            <a:off x="0" y="0"/>
            <a:ext cx="15335250" cy="1533525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012D0130-174F-88A8-1BCA-D6FA909A9E51}"/>
              </a:ext>
            </a:extLst>
          </p:cNvPr>
          <p:cNvSpPr/>
          <p:nvPr userDrawn="1"/>
        </p:nvSpPr>
        <p:spPr>
          <a:xfrm>
            <a:off x="0" y="0"/>
            <a:ext cx="15335250" cy="15335233"/>
          </a:xfrm>
          <a:prstGeom prst="rect">
            <a:avLst/>
          </a:prstGeom>
          <a:gradFill>
            <a:gsLst>
              <a:gs pos="100000">
                <a:schemeClr val="tx2">
                  <a:alpha val="50000"/>
                </a:schemeClr>
              </a:gs>
              <a:gs pos="0">
                <a:schemeClr val="tx2">
                  <a:alpha val="9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de-DE" sz="1600" dirty="0" err="1"/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7C4D2263-B225-DC6D-A737-0C9C6C31ADE1}"/>
              </a:ext>
            </a:extLst>
          </p:cNvPr>
          <p:cNvSpPr/>
          <p:nvPr userDrawn="1"/>
        </p:nvSpPr>
        <p:spPr>
          <a:xfrm>
            <a:off x="4" y="17"/>
            <a:ext cx="14579405" cy="8359115"/>
          </a:xfrm>
          <a:custGeom>
            <a:avLst/>
            <a:gdLst>
              <a:gd name="connsiteX0" fmla="*/ 2952750 w 2971800"/>
              <a:gd name="connsiteY0" fmla="*/ 0 h 3695700"/>
              <a:gd name="connsiteX1" fmla="*/ 2971800 w 2971800"/>
              <a:gd name="connsiteY1" fmla="*/ 203200 h 3695700"/>
              <a:gd name="connsiteX2" fmla="*/ 2952750 w 2971800"/>
              <a:gd name="connsiteY2" fmla="*/ 3346450 h 3695700"/>
              <a:gd name="connsiteX3" fmla="*/ 0 w 2971800"/>
              <a:gd name="connsiteY3" fmla="*/ 3695700 h 3695700"/>
              <a:gd name="connsiteX4" fmla="*/ 6350 w 2971800"/>
              <a:gd name="connsiteY4" fmla="*/ 3695700 h 3695700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3176316"/>
              <a:gd name="connsiteY0" fmla="*/ 0 h 3693319"/>
              <a:gd name="connsiteX1" fmla="*/ 2952750 w 3176316"/>
              <a:gd name="connsiteY1" fmla="*/ 3344069 h 3693319"/>
              <a:gd name="connsiteX2" fmla="*/ 0 w 3176316"/>
              <a:gd name="connsiteY2" fmla="*/ 3693319 h 3693319"/>
              <a:gd name="connsiteX3" fmla="*/ 6350 w 3176316"/>
              <a:gd name="connsiteY3" fmla="*/ 3693319 h 3693319"/>
              <a:gd name="connsiteX0" fmla="*/ 2969419 w 2969419"/>
              <a:gd name="connsiteY0" fmla="*/ 0 h 3693319"/>
              <a:gd name="connsiteX1" fmla="*/ 2952750 w 2969419"/>
              <a:gd name="connsiteY1" fmla="*/ 3344069 h 3693319"/>
              <a:gd name="connsiteX2" fmla="*/ 0 w 2969419"/>
              <a:gd name="connsiteY2" fmla="*/ 3693319 h 3693319"/>
              <a:gd name="connsiteX3" fmla="*/ 6350 w 2969419"/>
              <a:gd name="connsiteY3" fmla="*/ 3693319 h 3693319"/>
              <a:gd name="connsiteX0" fmla="*/ 2969419 w 2971004"/>
              <a:gd name="connsiteY0" fmla="*/ 0 h 3693319"/>
              <a:gd name="connsiteX1" fmla="*/ 2967122 w 2971004"/>
              <a:gd name="connsiteY1" fmla="*/ 3346463 h 3693319"/>
              <a:gd name="connsiteX2" fmla="*/ 0 w 2971004"/>
              <a:gd name="connsiteY2" fmla="*/ 3693319 h 3693319"/>
              <a:gd name="connsiteX3" fmla="*/ 6350 w 2971004"/>
              <a:gd name="connsiteY3" fmla="*/ 3693319 h 3693319"/>
              <a:gd name="connsiteX0" fmla="*/ 2969419 w 2971004"/>
              <a:gd name="connsiteY0" fmla="*/ 0 h 3693319"/>
              <a:gd name="connsiteX1" fmla="*/ 2967122 w 2971004"/>
              <a:gd name="connsiteY1" fmla="*/ 3346463 h 3693319"/>
              <a:gd name="connsiteX2" fmla="*/ 0 w 2971004"/>
              <a:gd name="connsiteY2" fmla="*/ 3693319 h 3693319"/>
              <a:gd name="connsiteX0" fmla="*/ 2966085 w 2967670"/>
              <a:gd name="connsiteY0" fmla="*/ 0 h 4068144"/>
              <a:gd name="connsiteX1" fmla="*/ 2963788 w 2967670"/>
              <a:gd name="connsiteY1" fmla="*/ 3346463 h 4068144"/>
              <a:gd name="connsiteX2" fmla="*/ 0 w 2967670"/>
              <a:gd name="connsiteY2" fmla="*/ 4068144 h 4068144"/>
              <a:gd name="connsiteX0" fmla="*/ 2968085 w 2969670"/>
              <a:gd name="connsiteY0" fmla="*/ 0 h 4068144"/>
              <a:gd name="connsiteX1" fmla="*/ 2965788 w 2969670"/>
              <a:gd name="connsiteY1" fmla="*/ 3346463 h 4068144"/>
              <a:gd name="connsiteX2" fmla="*/ 0 w 2969670"/>
              <a:gd name="connsiteY2" fmla="*/ 4068144 h 4068144"/>
              <a:gd name="connsiteX0" fmla="*/ 2968085 w 2972325"/>
              <a:gd name="connsiteY0" fmla="*/ 0 h 4068144"/>
              <a:gd name="connsiteX1" fmla="*/ 2969122 w 2972325"/>
              <a:gd name="connsiteY1" fmla="*/ 3344521 h 4068144"/>
              <a:gd name="connsiteX2" fmla="*/ 0 w 2972325"/>
              <a:gd name="connsiteY2" fmla="*/ 4068144 h 4068144"/>
              <a:gd name="connsiteX0" fmla="*/ 2968085 w 2969122"/>
              <a:gd name="connsiteY0" fmla="*/ 0 h 4068144"/>
              <a:gd name="connsiteX1" fmla="*/ 2969122 w 2969122"/>
              <a:gd name="connsiteY1" fmla="*/ 3344521 h 4068144"/>
              <a:gd name="connsiteX2" fmla="*/ 0 w 2969122"/>
              <a:gd name="connsiteY2" fmla="*/ 4068144 h 4068144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2157"/>
              <a:gd name="connsiteY0" fmla="*/ 0 h 3707888"/>
              <a:gd name="connsiteX1" fmla="*/ 2979676 w 2982157"/>
              <a:gd name="connsiteY1" fmla="*/ 3298530 h 3707888"/>
              <a:gd name="connsiteX2" fmla="*/ 0 w 2982157"/>
              <a:gd name="connsiteY2" fmla="*/ 3707888 h 3707888"/>
              <a:gd name="connsiteX0" fmla="*/ 2982157 w 2982157"/>
              <a:gd name="connsiteY0" fmla="*/ 0 h 3707888"/>
              <a:gd name="connsiteX1" fmla="*/ 2979676 w 2982157"/>
              <a:gd name="connsiteY1" fmla="*/ 3298530 h 3707888"/>
              <a:gd name="connsiteX2" fmla="*/ 0 w 2982157"/>
              <a:gd name="connsiteY2" fmla="*/ 3707888 h 3707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82157" h="3707888">
                <a:moveTo>
                  <a:pt x="2982157" y="0"/>
                </a:moveTo>
                <a:cubicBezTo>
                  <a:pt x="2978684" y="696681"/>
                  <a:pt x="2979469" y="1738059"/>
                  <a:pt x="2979676" y="3298530"/>
                </a:cubicBezTo>
                <a:cubicBezTo>
                  <a:pt x="1930165" y="3463090"/>
                  <a:pt x="993225" y="3581654"/>
                  <a:pt x="0" y="3707888"/>
                </a:cubicBezTo>
              </a:path>
            </a:pathLst>
          </a:cu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73"/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F108E15A-E250-CB07-5AB7-8A057C383E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1672" y="12547603"/>
            <a:ext cx="11757697" cy="76886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5012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0B333BA3-5D48-F6F3-1B7F-5814D241DD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1669" y="13485696"/>
            <a:ext cx="11757693" cy="10806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3759">
                <a:solidFill>
                  <a:schemeClr val="bg1"/>
                </a:solidFill>
              </a:defRPr>
            </a:lvl1pPr>
            <a:lvl2pPr marL="341826" indent="0">
              <a:buFontTx/>
              <a:buNone/>
              <a:defRPr sz="3759"/>
            </a:lvl2pPr>
            <a:lvl3pPr marL="679343" indent="0">
              <a:buFontTx/>
              <a:buNone/>
              <a:defRPr sz="3759"/>
            </a:lvl3pPr>
            <a:lvl4pPr marL="1019010" indent="0">
              <a:buFontTx/>
              <a:buNone/>
              <a:defRPr sz="3759"/>
            </a:lvl4pPr>
            <a:lvl5pPr>
              <a:buFontTx/>
              <a:buNone/>
              <a:defRPr sz="3759"/>
            </a:lvl5pPr>
          </a:lstStyle>
          <a:p>
            <a:pPr lvl="0"/>
            <a:r>
              <a:rPr lang="de-DE" dirty="0"/>
              <a:t>Position</a:t>
            </a:r>
            <a:br>
              <a:rPr lang="de-DE" dirty="0"/>
            </a:br>
            <a:r>
              <a:rPr lang="de-DE" dirty="0"/>
              <a:t>Unternehmen</a:t>
            </a:r>
          </a:p>
        </p:txBody>
      </p:sp>
      <p:pic>
        <p:nvPicPr>
          <p:cNvPr id="5" name="Grafik 4" descr="Ein Bild, das Symbol, Grafiken, Logo, Schrift enthält.&#10;&#10;Automatisch generierte Beschreibung">
            <a:extLst>
              <a:ext uri="{FF2B5EF4-FFF2-40B4-BE49-F238E27FC236}">
                <a16:creationId xmlns:a16="http://schemas.microsoft.com/office/drawing/2014/main" id="{4265EF47-81F7-BA35-13E5-EF805BA9111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449600" y="13460400"/>
            <a:ext cx="1141219" cy="1195935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AD409FA6-0056-BB48-5F36-98BC0F516F62}"/>
              </a:ext>
            </a:extLst>
          </p:cNvPr>
          <p:cNvSpPr txBox="1"/>
          <p:nvPr userDrawn="1"/>
        </p:nvSpPr>
        <p:spPr>
          <a:xfrm>
            <a:off x="721669" y="826865"/>
            <a:ext cx="10808618" cy="100811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/>
            <a:r>
              <a:rPr lang="de-DE" sz="7500" dirty="0">
                <a:solidFill>
                  <a:schemeClr val="accent2"/>
                </a:solidFill>
              </a:rPr>
              <a:t>Digital Health </a:t>
            </a:r>
            <a:br>
              <a:rPr lang="de-DE" sz="7500" dirty="0">
                <a:solidFill>
                  <a:schemeClr val="accent2"/>
                </a:solidFill>
              </a:rPr>
            </a:br>
            <a:r>
              <a:rPr lang="de-DE" sz="7500" dirty="0">
                <a:solidFill>
                  <a:schemeClr val="accent2"/>
                </a:solidFill>
              </a:rPr>
              <a:t>Conference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FE615099-1E08-7559-6E0F-C2A021DEF462}"/>
              </a:ext>
            </a:extLst>
          </p:cNvPr>
          <p:cNvSpPr txBox="1"/>
          <p:nvPr userDrawn="1"/>
        </p:nvSpPr>
        <p:spPr>
          <a:xfrm>
            <a:off x="721669" y="3239650"/>
            <a:ext cx="10186316" cy="7353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10000"/>
              </a:lnSpc>
              <a:spcAft>
                <a:spcPts val="800"/>
              </a:spcAft>
            </a:pPr>
            <a:r>
              <a:rPr lang="de-DE" sz="5010" dirty="0">
                <a:solidFill>
                  <a:schemeClr val="bg1"/>
                </a:solidFill>
              </a:rPr>
              <a:t>28. November 2024</a:t>
            </a:r>
          </a:p>
        </p:txBody>
      </p:sp>
      <p:sp>
        <p:nvSpPr>
          <p:cNvPr id="13" name="Bildplatzhalter 24">
            <a:extLst>
              <a:ext uri="{FF2B5EF4-FFF2-40B4-BE49-F238E27FC236}">
                <a16:creationId xmlns:a16="http://schemas.microsoft.com/office/drawing/2014/main" id="{50785207-BDDD-9923-32B2-3609980E95A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21665" y="4427266"/>
            <a:ext cx="11669945" cy="7488832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FontTx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Bild einfügen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61A20112-43B4-C713-EF97-09800F17F104}"/>
              </a:ext>
            </a:extLst>
          </p:cNvPr>
          <p:cNvGrpSpPr/>
          <p:nvPr userDrawn="1"/>
        </p:nvGrpSpPr>
        <p:grpSpPr>
          <a:xfrm>
            <a:off x="10547945" y="468081"/>
            <a:ext cx="3528392" cy="3528392"/>
            <a:chOff x="11700073" y="610841"/>
            <a:chExt cx="2232248" cy="2232248"/>
          </a:xfrm>
        </p:grpSpPr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DA4F14F2-16BE-B21C-9F3D-4A028C6A559C}"/>
                </a:ext>
              </a:extLst>
            </p:cNvPr>
            <p:cNvSpPr/>
            <p:nvPr userDrawn="1"/>
          </p:nvSpPr>
          <p:spPr>
            <a:xfrm>
              <a:off x="11700073" y="610841"/>
              <a:ext cx="2232248" cy="22322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de-DE" sz="1600" dirty="0" err="1"/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5C9E4AFE-8757-561D-C6F3-30FDF19D5FA9}"/>
                </a:ext>
              </a:extLst>
            </p:cNvPr>
            <p:cNvSpPr txBox="1"/>
            <p:nvPr userDrawn="1"/>
          </p:nvSpPr>
          <p:spPr>
            <a:xfrm rot="898812">
              <a:off x="11879104" y="1286247"/>
              <a:ext cx="1890033" cy="10829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00000"/>
                </a:lnSpc>
                <a:spcAft>
                  <a:spcPts val="800"/>
                </a:spcAft>
              </a:pPr>
              <a:r>
                <a:rPr lang="de-DE" sz="5200" b="1" dirty="0">
                  <a:latin typeface="TheSansOffice" panose="020B0503040302060204" pitchFamily="34" charset="0"/>
                </a:rPr>
                <a:t>Kosmos</a:t>
              </a:r>
              <a:r>
                <a:rPr lang="de-DE" sz="5200" dirty="0">
                  <a:latin typeface="TheSansOffice" panose="020B0503040302060204" pitchFamily="34" charset="0"/>
                </a:rPr>
                <a:t> Berlin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9191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4578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5" r:id="rId2"/>
  </p:sldLayoutIdLst>
  <p:hf hdr="0" ftr="0" dt="0"/>
  <p:txStyles>
    <p:titleStyle>
      <a:lvl1pPr algn="l" defTabSz="1150345" rtl="0" eaLnBrk="1" latinLnBrk="0" hangingPunct="1">
        <a:lnSpc>
          <a:spcPts val="5033"/>
        </a:lnSpc>
        <a:spcBef>
          <a:spcPct val="0"/>
        </a:spcBef>
        <a:buNone/>
        <a:defRPr sz="4276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9667" indent="-339667" algn="l" defTabSz="1150345" rtl="0" eaLnBrk="1" latinLnBrk="0" hangingPunct="1">
        <a:lnSpc>
          <a:spcPct val="111000"/>
        </a:lnSpc>
        <a:spcBef>
          <a:spcPts val="0"/>
        </a:spcBef>
        <a:spcAft>
          <a:spcPts val="1006"/>
        </a:spcAft>
        <a:buClr>
          <a:schemeClr val="accent1"/>
        </a:buClr>
        <a:buFont typeface="Wingdings 2" panose="05020102010507070707" pitchFamily="18" charset="2"/>
        <a:buChar char=""/>
        <a:defRPr sz="2013" kern="1200">
          <a:solidFill>
            <a:schemeClr val="tx1"/>
          </a:solidFill>
          <a:latin typeface="+mn-lt"/>
          <a:ea typeface="+mn-ea"/>
          <a:cs typeface="+mn-cs"/>
        </a:defRPr>
      </a:lvl1pPr>
      <a:lvl2pPr marL="679338" indent="-337513" algn="l" defTabSz="1150345" rtl="0" eaLnBrk="1" latinLnBrk="0" hangingPunct="1">
        <a:lnSpc>
          <a:spcPct val="111000"/>
        </a:lnSpc>
        <a:spcBef>
          <a:spcPts val="0"/>
        </a:spcBef>
        <a:spcAft>
          <a:spcPts val="1006"/>
        </a:spcAft>
        <a:buClr>
          <a:schemeClr val="accent2"/>
        </a:buClr>
        <a:buFont typeface="Wingdings 2" panose="05020102010507070707" pitchFamily="18" charset="2"/>
        <a:buChar char="¡"/>
        <a:defRPr sz="2013" kern="1200">
          <a:solidFill>
            <a:schemeClr val="tx1"/>
          </a:solidFill>
          <a:latin typeface="+mn-lt"/>
          <a:ea typeface="+mn-ea"/>
          <a:cs typeface="+mn-cs"/>
        </a:defRPr>
      </a:lvl2pPr>
      <a:lvl3pPr marL="1019010" indent="-339667" algn="l" defTabSz="1150345" rtl="0" eaLnBrk="1" latinLnBrk="0" hangingPunct="1">
        <a:lnSpc>
          <a:spcPct val="111000"/>
        </a:lnSpc>
        <a:spcBef>
          <a:spcPts val="0"/>
        </a:spcBef>
        <a:spcAft>
          <a:spcPts val="1006"/>
        </a:spcAft>
        <a:buClr>
          <a:schemeClr val="accent1"/>
        </a:buClr>
        <a:buFont typeface="Wingdings 2" panose="05020102010507070707" pitchFamily="18" charset="2"/>
        <a:buChar char="¡"/>
        <a:defRPr sz="2013" kern="1200">
          <a:solidFill>
            <a:schemeClr val="tx1"/>
          </a:solidFill>
          <a:latin typeface="+mn-lt"/>
          <a:ea typeface="+mn-ea"/>
          <a:cs typeface="+mn-cs"/>
        </a:defRPr>
      </a:lvl3pPr>
      <a:lvl4pPr marL="1358675" indent="-339667" algn="l" defTabSz="1150345" rtl="0" eaLnBrk="1" latinLnBrk="0" hangingPunct="1">
        <a:lnSpc>
          <a:spcPct val="111000"/>
        </a:lnSpc>
        <a:spcBef>
          <a:spcPts val="0"/>
        </a:spcBef>
        <a:spcAft>
          <a:spcPts val="1006"/>
        </a:spcAft>
        <a:buClr>
          <a:schemeClr val="accent2"/>
        </a:buClr>
        <a:buFont typeface="Wingdings 2" panose="05020102010507070707" pitchFamily="18" charset="2"/>
        <a:buChar char="¡"/>
        <a:defRPr sz="2013" kern="1200">
          <a:solidFill>
            <a:schemeClr val="tx1"/>
          </a:solidFill>
          <a:latin typeface="+mn-lt"/>
          <a:ea typeface="+mn-ea"/>
          <a:cs typeface="+mn-cs"/>
        </a:defRPr>
      </a:lvl4pPr>
      <a:lvl5pPr marL="2300694" indent="0" algn="l" defTabSz="1150345" rtl="0" eaLnBrk="1" latinLnBrk="0" hangingPunct="1">
        <a:lnSpc>
          <a:spcPts val="4276"/>
        </a:lnSpc>
        <a:spcBef>
          <a:spcPts val="632"/>
        </a:spcBef>
        <a:buFontTx/>
        <a:buNone/>
        <a:defRPr sz="3021" kern="1200">
          <a:solidFill>
            <a:schemeClr val="tx1"/>
          </a:solidFill>
          <a:latin typeface="+mn-lt"/>
          <a:ea typeface="+mn-ea"/>
          <a:cs typeface="+mn-cs"/>
        </a:defRPr>
      </a:lvl5pPr>
      <a:lvl6pPr marL="3163452" indent="-287584" algn="l" defTabSz="1150345" rtl="0" eaLnBrk="1" latinLnBrk="0" hangingPunct="1">
        <a:lnSpc>
          <a:spcPct val="90000"/>
        </a:lnSpc>
        <a:spcBef>
          <a:spcPts val="632"/>
        </a:spcBef>
        <a:buFont typeface="Arial" panose="020B0604020202020204" pitchFamily="34" charset="0"/>
        <a:buChar char="•"/>
        <a:defRPr sz="2262" kern="1200">
          <a:solidFill>
            <a:schemeClr val="tx1"/>
          </a:solidFill>
          <a:latin typeface="+mn-lt"/>
          <a:ea typeface="+mn-ea"/>
          <a:cs typeface="+mn-cs"/>
        </a:defRPr>
      </a:lvl6pPr>
      <a:lvl7pPr marL="3738624" indent="-287584" algn="l" defTabSz="1150345" rtl="0" eaLnBrk="1" latinLnBrk="0" hangingPunct="1">
        <a:lnSpc>
          <a:spcPct val="90000"/>
        </a:lnSpc>
        <a:spcBef>
          <a:spcPts val="632"/>
        </a:spcBef>
        <a:buFont typeface="Arial" panose="020B0604020202020204" pitchFamily="34" charset="0"/>
        <a:buChar char="•"/>
        <a:defRPr sz="2262" kern="1200">
          <a:solidFill>
            <a:schemeClr val="tx1"/>
          </a:solidFill>
          <a:latin typeface="+mn-lt"/>
          <a:ea typeface="+mn-ea"/>
          <a:cs typeface="+mn-cs"/>
        </a:defRPr>
      </a:lvl7pPr>
      <a:lvl8pPr marL="4313799" indent="-287584" algn="l" defTabSz="1150345" rtl="0" eaLnBrk="1" latinLnBrk="0" hangingPunct="1">
        <a:lnSpc>
          <a:spcPct val="90000"/>
        </a:lnSpc>
        <a:spcBef>
          <a:spcPts val="632"/>
        </a:spcBef>
        <a:buFont typeface="Arial" panose="020B0604020202020204" pitchFamily="34" charset="0"/>
        <a:buChar char="•"/>
        <a:defRPr sz="2262" kern="1200">
          <a:solidFill>
            <a:schemeClr val="tx1"/>
          </a:solidFill>
          <a:latin typeface="+mn-lt"/>
          <a:ea typeface="+mn-ea"/>
          <a:cs typeface="+mn-cs"/>
        </a:defRPr>
      </a:lvl8pPr>
      <a:lvl9pPr marL="4888967" indent="-287584" algn="l" defTabSz="1150345" rtl="0" eaLnBrk="1" latinLnBrk="0" hangingPunct="1">
        <a:lnSpc>
          <a:spcPct val="90000"/>
        </a:lnSpc>
        <a:spcBef>
          <a:spcPts val="632"/>
        </a:spcBef>
        <a:buFont typeface="Arial" panose="020B0604020202020204" pitchFamily="34" charset="0"/>
        <a:buChar char="•"/>
        <a:defRPr sz="22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150345" rtl="0" eaLnBrk="1" latinLnBrk="0" hangingPunct="1">
        <a:defRPr sz="2262" kern="1200">
          <a:solidFill>
            <a:schemeClr val="tx1"/>
          </a:solidFill>
          <a:latin typeface="+mn-lt"/>
          <a:ea typeface="+mn-ea"/>
          <a:cs typeface="+mn-cs"/>
        </a:defRPr>
      </a:lvl1pPr>
      <a:lvl2pPr marL="575173" algn="l" defTabSz="1150345" rtl="0" eaLnBrk="1" latinLnBrk="0" hangingPunct="1">
        <a:defRPr sz="2262" kern="1200">
          <a:solidFill>
            <a:schemeClr val="tx1"/>
          </a:solidFill>
          <a:latin typeface="+mn-lt"/>
          <a:ea typeface="+mn-ea"/>
          <a:cs typeface="+mn-cs"/>
        </a:defRPr>
      </a:lvl2pPr>
      <a:lvl3pPr marL="1150345" algn="l" defTabSz="1150345" rtl="0" eaLnBrk="1" latinLnBrk="0" hangingPunct="1">
        <a:defRPr sz="2262" kern="1200">
          <a:solidFill>
            <a:schemeClr val="tx1"/>
          </a:solidFill>
          <a:latin typeface="+mn-lt"/>
          <a:ea typeface="+mn-ea"/>
          <a:cs typeface="+mn-cs"/>
        </a:defRPr>
      </a:lvl3pPr>
      <a:lvl4pPr marL="1725518" algn="l" defTabSz="1150345" rtl="0" eaLnBrk="1" latinLnBrk="0" hangingPunct="1">
        <a:defRPr sz="2262" kern="1200">
          <a:solidFill>
            <a:schemeClr val="tx1"/>
          </a:solidFill>
          <a:latin typeface="+mn-lt"/>
          <a:ea typeface="+mn-ea"/>
          <a:cs typeface="+mn-cs"/>
        </a:defRPr>
      </a:lvl4pPr>
      <a:lvl5pPr marL="2300694" algn="l" defTabSz="1150345" rtl="0" eaLnBrk="1" latinLnBrk="0" hangingPunct="1">
        <a:defRPr sz="2262" kern="1200">
          <a:solidFill>
            <a:schemeClr val="tx1"/>
          </a:solidFill>
          <a:latin typeface="+mn-lt"/>
          <a:ea typeface="+mn-ea"/>
          <a:cs typeface="+mn-cs"/>
        </a:defRPr>
      </a:lvl5pPr>
      <a:lvl6pPr marL="2875862" algn="l" defTabSz="1150345" rtl="0" eaLnBrk="1" latinLnBrk="0" hangingPunct="1">
        <a:defRPr sz="2262" kern="1200">
          <a:solidFill>
            <a:schemeClr val="tx1"/>
          </a:solidFill>
          <a:latin typeface="+mn-lt"/>
          <a:ea typeface="+mn-ea"/>
          <a:cs typeface="+mn-cs"/>
        </a:defRPr>
      </a:lvl6pPr>
      <a:lvl7pPr marL="3451036" algn="l" defTabSz="1150345" rtl="0" eaLnBrk="1" latinLnBrk="0" hangingPunct="1">
        <a:defRPr sz="2262" kern="1200">
          <a:solidFill>
            <a:schemeClr val="tx1"/>
          </a:solidFill>
          <a:latin typeface="+mn-lt"/>
          <a:ea typeface="+mn-ea"/>
          <a:cs typeface="+mn-cs"/>
        </a:defRPr>
      </a:lvl7pPr>
      <a:lvl8pPr marL="4026208" algn="l" defTabSz="1150345" rtl="0" eaLnBrk="1" latinLnBrk="0" hangingPunct="1">
        <a:defRPr sz="2262" kern="1200">
          <a:solidFill>
            <a:schemeClr val="tx1"/>
          </a:solidFill>
          <a:latin typeface="+mn-lt"/>
          <a:ea typeface="+mn-ea"/>
          <a:cs typeface="+mn-cs"/>
        </a:defRPr>
      </a:lvl8pPr>
      <a:lvl9pPr marL="4601381" algn="l" defTabSz="1150345" rtl="0" eaLnBrk="1" latinLnBrk="0" hangingPunct="1">
        <a:defRPr sz="22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65" userDrawn="1">
          <p15:clr>
            <a:srgbClr val="F26B43"/>
          </p15:clr>
        </p15:guide>
        <p15:guide id="4" pos="9392" userDrawn="1">
          <p15:clr>
            <a:srgbClr val="F26B43"/>
          </p15:clr>
        </p15:guide>
        <p15:guide id="5" orient="horz" pos="9192" userDrawn="1">
          <p15:clr>
            <a:srgbClr val="F26B43"/>
          </p15:clr>
        </p15:guide>
        <p15:guide id="6" orient="horz" pos="1432" userDrawn="1">
          <p15:clr>
            <a:srgbClr val="F26B43"/>
          </p15:clr>
        </p15:guide>
        <p15:guide id="7" orient="horz" pos="2598" userDrawn="1">
          <p15:clr>
            <a:srgbClr val="F26B43"/>
          </p15:clr>
        </p15:guide>
        <p15:guide id="9" orient="horz" pos="3712" userDrawn="1">
          <p15:clr>
            <a:srgbClr val="F26B43"/>
          </p15:clr>
        </p15:guide>
        <p15:guide id="10" orient="horz" pos="8786" userDrawn="1">
          <p15:clr>
            <a:srgbClr val="F26B43"/>
          </p15:clr>
        </p15:guide>
        <p15:guide id="11" pos="8566" userDrawn="1">
          <p15:clr>
            <a:srgbClr val="F26B43"/>
          </p15:clr>
        </p15:guide>
        <p15:guide id="12" orient="horz" pos="2952" userDrawn="1">
          <p15:clr>
            <a:srgbClr val="F26B43"/>
          </p15:clr>
        </p15:guide>
        <p15:guide id="13" pos="9221" userDrawn="1">
          <p15:clr>
            <a:srgbClr val="F26B43"/>
          </p15:clr>
        </p15:guide>
        <p15:guide id="14" pos="711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21A09C4-9C5F-F7A3-6335-2C5C864572C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1C95E28-1B59-C253-D1DB-B17A56691A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2BE482CA-B2FD-4D2C-89DA-C77AB9DC392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2077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1C1A763-6746-0F26-CF14-F15C141B4FB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D7FF43F-B39A-1B01-9D8C-17921EDAF7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CFEB13F8-4819-DF96-767A-73DFE2EFD32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02079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USTOMCOLORS" val="2958855;16737305;9884200;4280575;51455;16777215;16777215;16777215;16777215;16777215;16777215;16774635;15136230;15134975;14808570;16777215;16777215;16777215;16777215;16777215;8519700;4608000;160;24575;5592405;13158600;15133675;16777215;16777215;16777215"/>
  <p:tag name="DEFAULTLANGUAGEID" val="1031"/>
</p:tagLst>
</file>

<file path=ppt/theme/theme1.xml><?xml version="1.0" encoding="utf-8"?>
<a:theme xmlns:a="http://schemas.openxmlformats.org/drawingml/2006/main" name="1 Speakercard-Vorlage">
  <a:themeElements>
    <a:clrScheme name="bitkom 2022">
      <a:dk1>
        <a:srgbClr val="000000"/>
      </a:dk1>
      <a:lt1>
        <a:srgbClr val="FFFFFF"/>
      </a:lt1>
      <a:dk2>
        <a:srgbClr val="07262D"/>
      </a:dk2>
      <a:lt2>
        <a:srgbClr val="E6F5E6"/>
      </a:lt2>
      <a:accent1>
        <a:srgbClr val="1964FF"/>
      </a:accent1>
      <a:accent2>
        <a:srgbClr val="28D296"/>
      </a:accent2>
      <a:accent3>
        <a:srgbClr val="FF5041"/>
      </a:accent3>
      <a:accent4>
        <a:srgbClr val="FFC800"/>
      </a:accent4>
      <a:accent5>
        <a:srgbClr val="140082"/>
      </a:accent5>
      <a:accent6>
        <a:srgbClr val="A00000"/>
      </a:accent6>
      <a:hlink>
        <a:srgbClr val="1964FF"/>
      </a:hlink>
      <a:folHlink>
        <a:srgbClr val="1964FF"/>
      </a:folHlink>
    </a:clrScheme>
    <a:fontScheme name="Benutzerdefiniert 3">
      <a:majorFont>
        <a:latin typeface="BIT TheSans Office"/>
        <a:ea typeface=""/>
        <a:cs typeface=""/>
      </a:majorFont>
      <a:minorFont>
        <a:latin typeface="BIT TheSans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72000" rIns="72000" bIns="72000" rtlCol="0" anchor="ctr"/>
      <a:lstStyle>
        <a:defPPr algn="ctr">
          <a:defRPr sz="16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10000"/>
          </a:lnSpc>
          <a:spcAft>
            <a:spcPts val="800"/>
          </a:spcAft>
          <a:defRPr sz="1600" dirty="0" err="1" smtClean="0"/>
        </a:defPPr>
      </a:lstStyle>
    </a:txDef>
  </a:objectDefaults>
  <a:extraClrSchemeLst/>
  <a:custClrLst>
    <a:custClr name="r:007 g:038 b:045">
      <a:srgbClr val="07262D"/>
    </a:custClr>
    <a:custClr name="r:025 g:100 b:255">
      <a:srgbClr val="1964FF"/>
    </a:custClr>
    <a:custClr name="r:040 g:210 b:150">
      <a:srgbClr val="28D296"/>
    </a:custClr>
    <a:custClr name="r:255 g:080 b:065">
      <a:srgbClr val="FF5041"/>
    </a:custClr>
    <a:custClr name="r:255 g:200 b:000">
      <a:srgbClr val="FFC800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35 g:245 b:255">
      <a:srgbClr val="EBF5FF"/>
    </a:custClr>
    <a:custClr name="r:230 g:245 b:230">
      <a:srgbClr val="E6F5E6"/>
    </a:custClr>
    <a:custClr name="r:255 g:240 b:230">
      <a:srgbClr val="FFF0E6"/>
    </a:custClr>
    <a:custClr name="r:250 g:245 b:225">
      <a:srgbClr val="FAF5E1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020 g:000 b:130">
      <a:srgbClr val="140082"/>
    </a:custClr>
    <a:custClr name="r:000 g:080 b:070">
      <a:srgbClr val="005046"/>
    </a:custClr>
    <a:custClr name="r:160 g:000 b:000">
      <a:srgbClr val="A00000"/>
    </a:custClr>
    <a:custClr name="r:255 g:095 b:000">
      <a:srgbClr val="FF5F00"/>
    </a:custClr>
    <a:custClr name="r:085 g:085 b:085">
      <a:srgbClr val="555555"/>
    </a:custClr>
    <a:custClr name="r:200 g:200 b:200">
      <a:srgbClr val="C8C8C8"/>
    </a:custClr>
    <a:custClr name="r:235 g:235 b:230">
      <a:srgbClr val="EBEBE6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</a:custClrLst>
  <a:extLst>
    <a:ext uri="{05A4C25C-085E-4340-85A3-A5531E510DB2}">
      <thm15:themeFamily xmlns:thm15="http://schemas.microsoft.com/office/thememl/2012/main" name="Bitkom_eV_ppt_Vorlage.potx" id="{055D5066-52DF-423E-B8F8-3BA4C574C301}" vid="{8D114F52-87F9-4483-832E-1D4ACC0061E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Bitkom_eV_ppt_Vorlage</Template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TheSansOffice</vt:lpstr>
      <vt:lpstr>Wingdings 2</vt:lpstr>
      <vt:lpstr>1 Speakercard-Vorlage</vt:lpstr>
      <vt:lpstr>PowerPoint-Präsentation</vt:lpstr>
      <vt:lpstr>PowerPoint-Präsentation</vt:lpstr>
    </vt:vector>
  </TitlesOfParts>
  <Company>Bitkom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#dhc24</dc:title>
  <dc:creator>Anna Stolz</dc:creator>
  <cp:lastModifiedBy>Alla Fushtei</cp:lastModifiedBy>
  <cp:revision>39</cp:revision>
  <dcterms:created xsi:type="dcterms:W3CDTF">2024-01-16T14:28:59Z</dcterms:created>
  <dcterms:modified xsi:type="dcterms:W3CDTF">2024-10-29T10:57:00Z</dcterms:modified>
</cp:coreProperties>
</file>