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9" r:id="rId2"/>
  </p:sldIdLst>
  <p:sldSz cx="15238413" cy="7974013"/>
  <p:notesSz cx="9144000" cy="6858000"/>
  <p:custDataLst>
    <p:tags r:id="rId5"/>
  </p:custDataLst>
  <p:defaultTextStyle>
    <a:defPPr>
      <a:defRPr lang="de-DE"/>
    </a:defPPr>
    <a:lvl1pPr marL="0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1pPr>
    <a:lvl2pPr marL="557098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2pPr>
    <a:lvl3pPr marL="1114196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3pPr>
    <a:lvl4pPr marL="1671295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4pPr>
    <a:lvl5pPr marL="2228393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5pPr>
    <a:lvl6pPr marL="2785491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6pPr>
    <a:lvl7pPr marL="3342589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7pPr>
    <a:lvl8pPr marL="3899687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8pPr>
    <a:lvl9pPr marL="4456786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403" autoAdjust="0"/>
  </p:normalViewPr>
  <p:slideViewPr>
    <p:cSldViewPr>
      <p:cViewPr varScale="1">
        <p:scale>
          <a:sx n="128" d="100"/>
          <a:sy n="128" d="100"/>
        </p:scale>
        <p:origin x="144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2" d="100"/>
          <a:sy n="112" d="100"/>
        </p:scale>
        <p:origin x="127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857250"/>
            <a:ext cx="44227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1pPr>
    <a:lvl2pPr marL="557098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2pPr>
    <a:lvl3pPr marL="1114196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3pPr>
    <a:lvl4pPr marL="1671295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4pPr>
    <a:lvl5pPr marL="2228393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5pPr>
    <a:lvl6pPr marL="2785491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6pPr>
    <a:lvl7pPr marL="3342589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7pPr>
    <a:lvl8pPr marL="3899687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8pPr>
    <a:lvl9pPr marL="4456786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857250"/>
            <a:ext cx="4422775" cy="2314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56663C-F3E4-4CA8-9F0C-20B76B8CF5C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01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SpeakerCard">
    <p:bg>
      <p:bgPr>
        <a:solidFill>
          <a:srgbClr val="E6F5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BFD61A3-A10E-E602-9816-9C35E6B47C52}"/>
              </a:ext>
            </a:extLst>
          </p:cNvPr>
          <p:cNvSpPr txBox="1"/>
          <p:nvPr userDrawn="1"/>
        </p:nvSpPr>
        <p:spPr>
          <a:xfrm>
            <a:off x="6096628" y="703403"/>
            <a:ext cx="8286268" cy="1843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ts val="6400"/>
              </a:lnSpc>
              <a:spcAft>
                <a:spcPts val="800"/>
              </a:spcAft>
            </a:pPr>
            <a:r>
              <a:rPr lang="de-DE" sz="5600" dirty="0">
                <a:solidFill>
                  <a:schemeClr val="tx2"/>
                </a:solidFill>
                <a:latin typeface="BIT TheSans Office" panose="020B0402050302020203" pitchFamily="34" charset="0"/>
              </a:rPr>
              <a:t>Digital Health Conference</a:t>
            </a:r>
            <a:br>
              <a:rPr lang="de-DE" sz="5400" dirty="0">
                <a:solidFill>
                  <a:schemeClr val="accent1"/>
                </a:solidFill>
                <a:latin typeface="BIT TheSans Office" panose="020B0402050302020203" pitchFamily="34" charset="0"/>
              </a:rPr>
            </a:br>
            <a:r>
              <a:rPr lang="de-DE" sz="3200" b="0" i="0" dirty="0">
                <a:solidFill>
                  <a:schemeClr val="accent1"/>
                </a:solidFill>
                <a:effectLst/>
                <a:latin typeface="BIT TheSans Office" panose="020B0402050302020203" pitchFamily="34" charset="0"/>
              </a:rPr>
              <a:t>28. November 2024 | #dhc24</a:t>
            </a:r>
            <a:endParaRPr lang="de-DE" sz="3200" dirty="0">
              <a:solidFill>
                <a:schemeClr val="accent1"/>
              </a:solidFill>
              <a:latin typeface="BIT TheSans Office" panose="020B0402050302020203" pitchFamily="34" charset="0"/>
            </a:endParaRPr>
          </a:p>
        </p:txBody>
      </p:sp>
      <p:sp>
        <p:nvSpPr>
          <p:cNvPr id="19" name="Rahmen">
            <a:extLst>
              <a:ext uri="{FF2B5EF4-FFF2-40B4-BE49-F238E27FC236}">
                <a16:creationId xmlns:a16="http://schemas.microsoft.com/office/drawing/2014/main" id="{04FD1E0E-0778-3E67-A5EA-C8B847227268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 rot="10800000">
            <a:off x="-1" y="-2"/>
            <a:ext cx="5170933" cy="4491061"/>
          </a:xfrm>
          <a:custGeom>
            <a:avLst/>
            <a:gdLst>
              <a:gd name="connsiteX0" fmla="*/ 0 w 1587500"/>
              <a:gd name="connsiteY0" fmla="*/ 889000 h 889000"/>
              <a:gd name="connsiteX1" fmla="*/ 0 w 1587500"/>
              <a:gd name="connsiteY1" fmla="*/ 0 h 889000"/>
              <a:gd name="connsiteX2" fmla="*/ 1587500 w 15875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7500" h="889000">
                <a:moveTo>
                  <a:pt x="0" y="889000"/>
                </a:moveTo>
                <a:lnTo>
                  <a:pt x="0" y="0"/>
                </a:lnTo>
                <a:lnTo>
                  <a:pt x="1587500" y="0"/>
                </a:lnTo>
              </a:path>
            </a:pathLst>
          </a:custGeom>
          <a:noFill/>
          <a:ln w="38100">
            <a:solidFill>
              <a:srgbClr val="19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2550" dirty="0">
              <a:solidFill>
                <a:srgbClr val="1964FF"/>
              </a:solidFill>
            </a:endParaRP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46B291FA-3F93-CC6F-05A3-5BC5D11529C2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0067478" y="3050902"/>
            <a:ext cx="3375025" cy="1388789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>
                <a:solidFill>
                  <a:srgbClr val="1964FF"/>
                </a:solidFill>
                <a:latin typeface="BIT TheSans Office" panose="020B0402050302020203" pitchFamily="34" charset="0"/>
              </a:defRPr>
            </a:lvl1pPr>
          </a:lstStyle>
          <a:p>
            <a:pPr lvl="0"/>
            <a:r>
              <a:rPr lang="de-DE" dirty="0"/>
              <a:t>Vorname </a:t>
            </a:r>
          </a:p>
          <a:p>
            <a:pPr lvl="0"/>
            <a:r>
              <a:rPr lang="de-DE" dirty="0"/>
              <a:t>Nachname</a:t>
            </a:r>
          </a:p>
        </p:txBody>
      </p:sp>
      <p:sp>
        <p:nvSpPr>
          <p:cNvPr id="23" name="Bildplatzhalter 2">
            <a:extLst>
              <a:ext uri="{FF2B5EF4-FFF2-40B4-BE49-F238E27FC236}">
                <a16:creationId xmlns:a16="http://schemas.microsoft.com/office/drawing/2014/main" id="{A5BD981C-A71E-E7AA-3C3E-176B0F4B46B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107038" y="3143548"/>
            <a:ext cx="3528392" cy="35283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093">
                <a:solidFill>
                  <a:schemeClr val="tx1"/>
                </a:solidFill>
                <a:latin typeface="BIT TheSans Office" panose="020B0402050302020203" pitchFamily="34" charset="0"/>
              </a:defRPr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de-DE" dirty="0"/>
              <a:t>Sprecherbild durch Klicken auf Symbol hinzufügen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C3F020E-F26E-8FB4-A022-896D497D8B1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067478" y="4635079"/>
            <a:ext cx="3375025" cy="1224136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2400" b="0">
                <a:solidFill>
                  <a:schemeClr val="tx1"/>
                </a:solidFill>
                <a:latin typeface="BIT TheSans Office" panose="020B0402050302020203" pitchFamily="34" charset="0"/>
              </a:defRPr>
            </a:lvl1pPr>
          </a:lstStyle>
          <a:p>
            <a:pPr lvl="0"/>
            <a:r>
              <a:rPr lang="de-DE" dirty="0"/>
              <a:t>Position</a:t>
            </a:r>
          </a:p>
          <a:p>
            <a:pPr lvl="0"/>
            <a:r>
              <a:rPr lang="de-DE" dirty="0"/>
              <a:t>Unternehmen</a:t>
            </a:r>
          </a:p>
          <a:p>
            <a:pPr lvl="0"/>
            <a:endParaRPr lang="de-DE" dirty="0"/>
          </a:p>
        </p:txBody>
      </p:sp>
      <p:pic>
        <p:nvPicPr>
          <p:cNvPr id="5" name="Grafik 4" descr="Ein Bild, das Text, Monitor, Schild, Fernsehen enthält.&#10;&#10;Automatisch generierte Beschreibung">
            <a:extLst>
              <a:ext uri="{FF2B5EF4-FFF2-40B4-BE49-F238E27FC236}">
                <a16:creationId xmlns:a16="http://schemas.microsoft.com/office/drawing/2014/main" id="{AFA21F8E-FE8A-1FF9-83A0-D8FED18BD3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2896" y="7083350"/>
            <a:ext cx="653134" cy="656804"/>
          </a:xfrm>
          <a:prstGeom prst="rect">
            <a:avLst/>
          </a:prstGeom>
        </p:spPr>
      </p:pic>
      <p:pic>
        <p:nvPicPr>
          <p:cNvPr id="6" name="Bildplatzhalter 4" descr="Ein Bild, das Frucht, Naturkost, Produkt, Lokale Speisen enthält.&#10;&#10;Automatisch generierte Beschreibung">
            <a:extLst>
              <a:ext uri="{FF2B5EF4-FFF2-40B4-BE49-F238E27FC236}">
                <a16:creationId xmlns:a16="http://schemas.microsoft.com/office/drawing/2014/main" id="{FD8B2E5A-B864-9DAF-EC65-7505D06AB7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3" r="20463"/>
          <a:stretch>
            <a:fillRect/>
          </a:stretch>
        </p:blipFill>
        <p:spPr>
          <a:xfrm>
            <a:off x="-733722" y="-194807"/>
            <a:ext cx="5261213" cy="5936569"/>
          </a:xfrm>
          <a:custGeom>
            <a:avLst/>
            <a:gdLst>
              <a:gd name="connsiteX0" fmla="*/ 0 w 5675313"/>
              <a:gd name="connsiteY0" fmla="*/ 0 h 6800850"/>
              <a:gd name="connsiteX1" fmla="*/ 5675313 w 5675313"/>
              <a:gd name="connsiteY1" fmla="*/ 0 h 6800850"/>
              <a:gd name="connsiteX2" fmla="*/ 5675313 w 5675313"/>
              <a:gd name="connsiteY2" fmla="*/ 6800850 h 6800850"/>
              <a:gd name="connsiteX3" fmla="*/ 0 w 5675313"/>
              <a:gd name="connsiteY3" fmla="*/ 6800850 h 6800850"/>
              <a:gd name="connsiteX4" fmla="*/ 0 w 5675313"/>
              <a:gd name="connsiteY4" fmla="*/ 0 h 6800850"/>
              <a:gd name="connsiteX0" fmla="*/ 0 w 5675313"/>
              <a:gd name="connsiteY0" fmla="*/ 0 h 6800850"/>
              <a:gd name="connsiteX1" fmla="*/ 5675313 w 5675313"/>
              <a:gd name="connsiteY1" fmla="*/ 0 h 6800850"/>
              <a:gd name="connsiteX2" fmla="*/ 5675313 w 5675313"/>
              <a:gd name="connsiteY2" fmla="*/ 6297930 h 6800850"/>
              <a:gd name="connsiteX3" fmla="*/ 0 w 5675313"/>
              <a:gd name="connsiteY3" fmla="*/ 6800850 h 6800850"/>
              <a:gd name="connsiteX4" fmla="*/ 0 w 5675313"/>
              <a:gd name="connsiteY4" fmla="*/ 0 h 6800850"/>
              <a:gd name="connsiteX0" fmla="*/ 0 w 5687367"/>
              <a:gd name="connsiteY0" fmla="*/ 2625473 h 9426323"/>
              <a:gd name="connsiteX1" fmla="*/ 5687367 w 5687367"/>
              <a:gd name="connsiteY1" fmla="*/ 0 h 9426323"/>
              <a:gd name="connsiteX2" fmla="*/ 5675313 w 5687367"/>
              <a:gd name="connsiteY2" fmla="*/ 8923403 h 9426323"/>
              <a:gd name="connsiteX3" fmla="*/ 0 w 5687367"/>
              <a:gd name="connsiteY3" fmla="*/ 9426323 h 9426323"/>
              <a:gd name="connsiteX4" fmla="*/ 0 w 5687367"/>
              <a:gd name="connsiteY4" fmla="*/ 2625473 h 9426323"/>
              <a:gd name="connsiteX0" fmla="*/ 0 w 5687367"/>
              <a:gd name="connsiteY0" fmla="*/ 0 h 9444062"/>
              <a:gd name="connsiteX1" fmla="*/ 5687367 w 5687367"/>
              <a:gd name="connsiteY1" fmla="*/ 17739 h 9444062"/>
              <a:gd name="connsiteX2" fmla="*/ 5675313 w 5687367"/>
              <a:gd name="connsiteY2" fmla="*/ 8941142 h 9444062"/>
              <a:gd name="connsiteX3" fmla="*/ 0 w 5687367"/>
              <a:gd name="connsiteY3" fmla="*/ 9444062 h 9444062"/>
              <a:gd name="connsiteX4" fmla="*/ 0 w 5687367"/>
              <a:gd name="connsiteY4" fmla="*/ 0 h 944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87367" h="9444062">
                <a:moveTo>
                  <a:pt x="0" y="0"/>
                </a:moveTo>
                <a:lnTo>
                  <a:pt x="5687367" y="17739"/>
                </a:lnTo>
                <a:lnTo>
                  <a:pt x="5675313" y="8941142"/>
                </a:lnTo>
                <a:lnTo>
                  <a:pt x="0" y="9444062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19712BB-C846-3657-6CF9-B4660B45A2DF}"/>
              </a:ext>
            </a:extLst>
          </p:cNvPr>
          <p:cNvGrpSpPr/>
          <p:nvPr userDrawn="1"/>
        </p:nvGrpSpPr>
        <p:grpSpPr>
          <a:xfrm>
            <a:off x="1776091" y="4730851"/>
            <a:ext cx="2021820" cy="2021820"/>
            <a:chOff x="1776091" y="4730851"/>
            <a:chExt cx="2021820" cy="2021820"/>
          </a:xfrm>
        </p:grpSpPr>
        <p:sp>
          <p:nvSpPr>
            <p:cNvPr id="26" name="Ellipse 9">
              <a:extLst>
                <a:ext uri="{FF2B5EF4-FFF2-40B4-BE49-F238E27FC236}">
                  <a16:creationId xmlns:a16="http://schemas.microsoft.com/office/drawing/2014/main" id="{F70084A4-5C21-974D-268F-3B95D1A9B9B4}"/>
                </a:ext>
              </a:extLst>
            </p:cNvPr>
            <p:cNvSpPr/>
            <p:nvPr userDrawn="1"/>
          </p:nvSpPr>
          <p:spPr>
            <a:xfrm rot="536414">
              <a:off x="1776091" y="4730851"/>
              <a:ext cx="2021820" cy="202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252000" rIns="0" bIns="0" rtlCol="0" anchor="t" anchorCtr="0"/>
            <a:lstStyle/>
            <a:p>
              <a:pPr algn="ctr"/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6BF1608-8C83-F70B-9103-F5E5FA806D50}"/>
                </a:ext>
              </a:extLst>
            </p:cNvPr>
            <p:cNvSpPr txBox="1"/>
            <p:nvPr userDrawn="1"/>
          </p:nvSpPr>
          <p:spPr>
            <a:xfrm rot="964011">
              <a:off x="1868561" y="5114205"/>
              <a:ext cx="1836881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2600" dirty="0">
                  <a:solidFill>
                    <a:schemeClr val="tx1"/>
                  </a:solidFill>
                </a:rPr>
                <a:t>Live im</a:t>
              </a:r>
              <a:br>
                <a:rPr lang="de-DE" sz="2600" dirty="0">
                  <a:solidFill>
                    <a:schemeClr val="tx1"/>
                  </a:solidFill>
                </a:rPr>
              </a:br>
              <a:r>
                <a:rPr lang="de-DE" sz="2600" b="1" dirty="0">
                  <a:solidFill>
                    <a:schemeClr val="tx1"/>
                  </a:solidFill>
                </a:rPr>
                <a:t>KOSMOS</a:t>
              </a:r>
              <a:br>
                <a:rPr lang="de-DE" sz="2600" dirty="0">
                  <a:solidFill>
                    <a:schemeClr val="tx1"/>
                  </a:solidFill>
                </a:rPr>
              </a:br>
              <a:r>
                <a:rPr lang="de-DE" sz="2600" dirty="0">
                  <a:solidFill>
                    <a:schemeClr val="tx1"/>
                  </a:solidFill>
                </a:rPr>
                <a:t>Berlin</a:t>
              </a: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F3AC3832-8A52-1184-10EF-947160A9CDFB}"/>
              </a:ext>
            </a:extLst>
          </p:cNvPr>
          <p:cNvSpPr txBox="1"/>
          <p:nvPr userDrawn="1"/>
        </p:nvSpPr>
        <p:spPr>
          <a:xfrm>
            <a:off x="346398" y="6635808"/>
            <a:ext cx="45719" cy="457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800"/>
              </a:spcAft>
            </a:pPr>
            <a:endParaRPr lang="de-DE" sz="1600" dirty="0" err="1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6EDFB9D-A842-DB9E-8736-52DBE28E3CE8}"/>
              </a:ext>
            </a:extLst>
          </p:cNvPr>
          <p:cNvSpPr txBox="1"/>
          <p:nvPr userDrawn="1"/>
        </p:nvSpPr>
        <p:spPr>
          <a:xfrm>
            <a:off x="392117" y="7390475"/>
            <a:ext cx="8130756" cy="378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60" dirty="0">
                <a:solidFill>
                  <a:schemeClr val="accent1"/>
                </a:solidFill>
              </a:rPr>
              <a:t>www.health-conference.de</a:t>
            </a:r>
          </a:p>
        </p:txBody>
      </p:sp>
    </p:spTree>
    <p:extLst>
      <p:ext uri="{BB962C8B-B14F-4D97-AF65-F5344CB8AC3E}">
        <p14:creationId xmlns:p14="http://schemas.microsoft.com/office/powerpoint/2010/main" val="74662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hf hdr="0" ftr="0" dt="0"/>
  <p:txStyles>
    <p:titleStyle>
      <a:lvl1pPr algn="l" defTabSz="1063173" rtl="0" eaLnBrk="1" latinLnBrk="0" hangingPunct="1">
        <a:lnSpc>
          <a:spcPts val="4651"/>
        </a:lnSpc>
        <a:spcBef>
          <a:spcPct val="0"/>
        </a:spcBef>
        <a:buNone/>
        <a:defRPr sz="395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3929" indent="-313929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1"/>
        </a:buClr>
        <a:buFont typeface="Wingdings 2" panose="05020102010507070707" pitchFamily="18" charset="2"/>
        <a:buChar char=""/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627858" indent="-311938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2"/>
        </a:buClr>
        <a:buFont typeface="Wingdings 2" panose="05020102010507070707" pitchFamily="18" charset="2"/>
        <a:buChar char="¡"/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1787" indent="-313929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1"/>
        </a:buClr>
        <a:buFont typeface="Wingdings 2" panose="05020102010507070707" pitchFamily="18" charset="2"/>
        <a:buChar char="¡"/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6" indent="-313929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2"/>
        </a:buClr>
        <a:buFont typeface="Wingdings 2" panose="05020102010507070707" pitchFamily="18" charset="2"/>
        <a:buChar char="¡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indent="0" algn="l" defTabSz="1063173" rtl="0" eaLnBrk="1" latinLnBrk="0" hangingPunct="1">
        <a:lnSpc>
          <a:spcPts val="3953"/>
        </a:lnSpc>
        <a:spcBef>
          <a:spcPts val="581"/>
        </a:spcBef>
        <a:buFontTx/>
        <a:buNone/>
        <a:defRPr sz="2790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62" userDrawn="1">
          <p15:clr>
            <a:srgbClr val="F26B43"/>
          </p15:clr>
        </p15:guide>
        <p15:guide id="4" pos="9335" userDrawn="1">
          <p15:clr>
            <a:srgbClr val="F26B43"/>
          </p15:clr>
        </p15:guide>
        <p15:guide id="5" orient="horz" pos="4779" userDrawn="1">
          <p15:clr>
            <a:srgbClr val="F26B43"/>
          </p15:clr>
        </p15:guide>
        <p15:guide id="6" orient="horz" pos="744" userDrawn="1">
          <p15:clr>
            <a:srgbClr val="F26B43"/>
          </p15:clr>
        </p15:guide>
        <p15:guide id="9" orient="horz" pos="2103" userDrawn="1">
          <p15:clr>
            <a:srgbClr val="F26B43"/>
          </p15:clr>
        </p15:guide>
        <p15:guide id="10" orient="horz" pos="4568" userDrawn="1">
          <p15:clr>
            <a:srgbClr val="F26B43"/>
          </p15:clr>
        </p15:guide>
        <p15:guide id="11" pos="8513" userDrawn="1">
          <p15:clr>
            <a:srgbClr val="F26B43"/>
          </p15:clr>
        </p15:guide>
        <p15:guide id="12" orient="horz" pos="1536" userDrawn="1">
          <p15:clr>
            <a:srgbClr val="F26B43"/>
          </p15:clr>
        </p15:guide>
        <p15:guide id="13" pos="9165" userDrawn="1">
          <p15:clr>
            <a:srgbClr val="F26B43"/>
          </p15:clr>
        </p15:guide>
        <p15:guide id="14" pos="63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C8446D1B-83F7-B757-780D-07E7A2873FD9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de-DE" dirty="0"/>
              <a:t>Vorname </a:t>
            </a:r>
          </a:p>
          <a:p>
            <a:r>
              <a:rPr lang="de-DE" dirty="0"/>
              <a:t>Nachname</a:t>
            </a:r>
          </a:p>
        </p:txBody>
      </p:sp>
      <p:sp>
        <p:nvSpPr>
          <p:cNvPr id="2" name="Bildplatzhalter 1">
            <a:extLst>
              <a:ext uri="{FF2B5EF4-FFF2-40B4-BE49-F238E27FC236}">
                <a16:creationId xmlns:a16="http://schemas.microsoft.com/office/drawing/2014/main" id="{FFFE9380-A278-04AF-7DEC-7783FDF99B39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D3CD48D-B39E-31A5-7ED3-B6FEC487EAC0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dirty="0"/>
              <a:t>Position</a:t>
            </a:r>
          </a:p>
          <a:p>
            <a:r>
              <a:rPr lang="de-DE" dirty="0"/>
              <a:t>Unternehmen</a:t>
            </a:r>
          </a:p>
        </p:txBody>
      </p:sp>
    </p:spTree>
    <p:extLst>
      <p:ext uri="{BB962C8B-B14F-4D97-AF65-F5344CB8AC3E}">
        <p14:creationId xmlns:p14="http://schemas.microsoft.com/office/powerpoint/2010/main" val="32665363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127,3691"/>
  <p:tag name="TOP" val="150,7137"/>
</p:tagLst>
</file>

<file path=ppt/theme/theme1.xml><?xml version="1.0" encoding="utf-8"?>
<a:theme xmlns:a="http://schemas.openxmlformats.org/drawingml/2006/main" name="bitkom_2022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ents_ppt_Vorlage_1200x628px_02.potx" id="{4E2E7BDB-83CF-48F1-BC6B-651091779B2A}" vid="{12D33B9A-C64D-4FE9-82AA-B58C5F589D0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BK23_ppt_Vorlage_Speakercards_1200x628px</Template>
  <TotalTime>0</TotalTime>
  <Words>5</Words>
  <Application>Microsoft Office PowerPoint</Application>
  <PresentationFormat>Benutzerdefiniert</PresentationFormat>
  <Paragraphs>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BIT TheSans Office</vt:lpstr>
      <vt:lpstr>Calibri</vt:lpstr>
      <vt:lpstr>Wingdings 2</vt:lpstr>
      <vt:lpstr>bitkom_2022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Bildungskonferenz</dc:title>
  <dc:creator>Anna Stolz</dc:creator>
  <cp:lastModifiedBy>Alla Fushtei</cp:lastModifiedBy>
  <cp:revision>9</cp:revision>
  <dcterms:created xsi:type="dcterms:W3CDTF">2023-01-12T12:42:24Z</dcterms:created>
  <dcterms:modified xsi:type="dcterms:W3CDTF">2024-10-29T11:01:50Z</dcterms:modified>
</cp:coreProperties>
</file>