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4"/>
  </p:sldMasterIdLst>
  <p:notesMasterIdLst>
    <p:notesMasterId r:id="rId6"/>
  </p:notesMasterIdLst>
  <p:handoutMasterIdLst>
    <p:handoutMasterId r:id="rId7"/>
  </p:handoutMasterIdLst>
  <p:sldIdLst>
    <p:sldId id="256" r:id="rId5"/>
  </p:sldIdLst>
  <p:sldSz cx="5143500" cy="9144000" type="screen16x9"/>
  <p:notesSz cx="6858000" cy="9144000"/>
  <p:custDataLst>
    <p:tags r:id="rId8"/>
  </p:custDataLst>
  <p:defaultTextStyle>
    <a:defPPr>
      <a:defRPr lang="de-DE"/>
    </a:defPPr>
    <a:lvl1pPr marL="0" algn="l" defTabSz="685069" rtl="0" eaLnBrk="1" latinLnBrk="0" hangingPunct="1">
      <a:defRPr sz="1348" kern="1200">
        <a:solidFill>
          <a:schemeClr val="tx1"/>
        </a:solidFill>
        <a:latin typeface="+mn-lt"/>
        <a:ea typeface="+mn-ea"/>
        <a:cs typeface="+mn-cs"/>
      </a:defRPr>
    </a:lvl1pPr>
    <a:lvl2pPr marL="342537" algn="l" defTabSz="685069" rtl="0" eaLnBrk="1" latinLnBrk="0" hangingPunct="1">
      <a:defRPr sz="1348" kern="1200">
        <a:solidFill>
          <a:schemeClr val="tx1"/>
        </a:solidFill>
        <a:latin typeface="+mn-lt"/>
        <a:ea typeface="+mn-ea"/>
        <a:cs typeface="+mn-cs"/>
      </a:defRPr>
    </a:lvl2pPr>
    <a:lvl3pPr marL="685069" algn="l" defTabSz="685069" rtl="0" eaLnBrk="1" latinLnBrk="0" hangingPunct="1">
      <a:defRPr sz="1348" kern="1200">
        <a:solidFill>
          <a:schemeClr val="tx1"/>
        </a:solidFill>
        <a:latin typeface="+mn-lt"/>
        <a:ea typeface="+mn-ea"/>
        <a:cs typeface="+mn-cs"/>
      </a:defRPr>
    </a:lvl3pPr>
    <a:lvl4pPr marL="1027604" algn="l" defTabSz="685069" rtl="0" eaLnBrk="1" latinLnBrk="0" hangingPunct="1">
      <a:defRPr sz="1348" kern="1200">
        <a:solidFill>
          <a:schemeClr val="tx1"/>
        </a:solidFill>
        <a:latin typeface="+mn-lt"/>
        <a:ea typeface="+mn-ea"/>
        <a:cs typeface="+mn-cs"/>
      </a:defRPr>
    </a:lvl4pPr>
    <a:lvl5pPr marL="1370140" algn="l" defTabSz="685069" rtl="0" eaLnBrk="1" latinLnBrk="0" hangingPunct="1">
      <a:defRPr sz="1348" kern="1200">
        <a:solidFill>
          <a:schemeClr val="tx1"/>
        </a:solidFill>
        <a:latin typeface="+mn-lt"/>
        <a:ea typeface="+mn-ea"/>
        <a:cs typeface="+mn-cs"/>
      </a:defRPr>
    </a:lvl5pPr>
    <a:lvl6pPr marL="1712673" algn="l" defTabSz="685069" rtl="0" eaLnBrk="1" latinLnBrk="0" hangingPunct="1">
      <a:defRPr sz="1348" kern="1200">
        <a:solidFill>
          <a:schemeClr val="tx1"/>
        </a:solidFill>
        <a:latin typeface="+mn-lt"/>
        <a:ea typeface="+mn-ea"/>
        <a:cs typeface="+mn-cs"/>
      </a:defRPr>
    </a:lvl6pPr>
    <a:lvl7pPr marL="2055208" algn="l" defTabSz="685069" rtl="0" eaLnBrk="1" latinLnBrk="0" hangingPunct="1">
      <a:defRPr sz="1348" kern="1200">
        <a:solidFill>
          <a:schemeClr val="tx1"/>
        </a:solidFill>
        <a:latin typeface="+mn-lt"/>
        <a:ea typeface="+mn-ea"/>
        <a:cs typeface="+mn-cs"/>
      </a:defRPr>
    </a:lvl7pPr>
    <a:lvl8pPr marL="2397744" algn="l" defTabSz="685069" rtl="0" eaLnBrk="1" latinLnBrk="0" hangingPunct="1">
      <a:defRPr sz="1348" kern="1200">
        <a:solidFill>
          <a:schemeClr val="tx1"/>
        </a:solidFill>
        <a:latin typeface="+mn-lt"/>
        <a:ea typeface="+mn-ea"/>
        <a:cs typeface="+mn-cs"/>
      </a:defRPr>
    </a:lvl8pPr>
    <a:lvl9pPr marL="2740280" algn="l" defTabSz="685069" rtl="0" eaLnBrk="1" latinLnBrk="0" hangingPunct="1">
      <a:defRPr sz="1348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7262D"/>
    <a:srgbClr val="808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  <p:ext uri="{1BD7E111-0CB8-44D6-8891-C1BB2F81B7CC}">
      <p1710:readonlyRecommended xmlns:p1710="http://schemas.microsoft.com/office/powerpoint/2017/10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Keine Formatvorlage, kein Raster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462" autoAdjust="0"/>
    <p:restoredTop sz="96173" autoAdjust="0"/>
  </p:normalViewPr>
  <p:slideViewPr>
    <p:cSldViewPr>
      <p:cViewPr varScale="1">
        <p:scale>
          <a:sx n="116" d="100"/>
          <a:sy n="116" d="100"/>
        </p:scale>
        <p:origin x="4962" y="11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3" d="100"/>
        <a:sy n="63" d="100"/>
      </p:scale>
      <p:origin x="0" y="0"/>
    </p:cViewPr>
  </p:sorterViewPr>
  <p:notesViewPr>
    <p:cSldViewPr showGuides="1">
      <p:cViewPr varScale="1">
        <p:scale>
          <a:sx n="85" d="100"/>
          <a:sy n="85" d="100"/>
        </p:scale>
        <p:origin x="2340" y="6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gs" Target="tags/tag1.xml"/><Relationship Id="rId3" Type="http://schemas.openxmlformats.org/officeDocument/2006/relationships/customXml" Target="../customXml/item3.xml"/><Relationship Id="rId7" Type="http://schemas.openxmlformats.org/officeDocument/2006/relationships/handoutMaster" Target="handoutMasters/handoutMaster1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openxmlformats.org/officeDocument/2006/relationships/theme" Target="theme/theme1.xml"/><Relationship Id="rId5" Type="http://schemas.openxmlformats.org/officeDocument/2006/relationships/slide" Target="slides/slide1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>
            <a:extLst>
              <a:ext uri="{FF2B5EF4-FFF2-40B4-BE49-F238E27FC236}">
                <a16:creationId xmlns:a16="http://schemas.microsoft.com/office/drawing/2014/main" id="{F3161F69-FB2A-4157-827D-1CE0B82053D3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931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F4E5030F-AD79-4250-9CC5-10F797B2E295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5010" y="0"/>
            <a:ext cx="2971800" cy="45931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BA27D65-0373-4F2D-A0A0-76BF28C5747F}" type="datetimeFigureOut">
              <a:rPr lang="de-DE" smtClean="0"/>
              <a:t>28.10.2024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CFAFCB2F-8D20-4FD5-9AA6-3354563D2F07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4687"/>
            <a:ext cx="2971800" cy="459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106A649F-594E-45C7-BDCC-7823FB1C99B7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5010" y="8684687"/>
            <a:ext cx="2971800" cy="459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361BC9F-9B1F-4F73-B3BF-D8AABF82968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7827418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796241-37B2-4298-A0A9-09E91031D947}" type="datetimeFigureOut">
              <a:rPr lang="de-DE" smtClean="0"/>
              <a:t>28.10.2024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2560638" y="1143000"/>
            <a:ext cx="17367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49"/>
            <a:ext cx="5486400" cy="360045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856663C-F3E4-4CA8-9F0C-20B76B8CF5C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576997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069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537" algn="l" defTabSz="685069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069" algn="l" defTabSz="685069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7604" algn="l" defTabSz="685069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0140" algn="l" defTabSz="685069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2673" algn="l" defTabSz="685069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5208" algn="l" defTabSz="685069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397744" algn="l" defTabSz="685069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0280" algn="l" defTabSz="685069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1 Person Speakercard | Keyvisual | GR">
    <p:bg>
      <p:bgPr>
        <a:gradFill>
          <a:gsLst>
            <a:gs pos="100000">
              <a:schemeClr val="tx2">
                <a:alpha val="45000"/>
              </a:schemeClr>
            </a:gs>
            <a:gs pos="0">
              <a:schemeClr val="tx2"/>
            </a:gs>
          </a:gsLst>
          <a:lin ang="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fik 5">
            <a:extLst>
              <a:ext uri="{FF2B5EF4-FFF2-40B4-BE49-F238E27FC236}">
                <a16:creationId xmlns:a16="http://schemas.microsoft.com/office/drawing/2014/main" id="{4897FE46-570B-388C-4E4B-B6D40AD410F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 l="31133" r="31282"/>
          <a:stretch/>
        </p:blipFill>
        <p:spPr>
          <a:xfrm>
            <a:off x="0" y="-26129"/>
            <a:ext cx="5164038" cy="9159771"/>
          </a:xfrm>
          <a:prstGeom prst="rect">
            <a:avLst/>
          </a:prstGeom>
        </p:spPr>
      </p:pic>
      <p:sp>
        <p:nvSpPr>
          <p:cNvPr id="7" name="Rechteck 6">
            <a:extLst>
              <a:ext uri="{FF2B5EF4-FFF2-40B4-BE49-F238E27FC236}">
                <a16:creationId xmlns:a16="http://schemas.microsoft.com/office/drawing/2014/main" id="{012D0130-174F-88A8-1BCA-D6FA909A9E51}"/>
              </a:ext>
            </a:extLst>
          </p:cNvPr>
          <p:cNvSpPr/>
          <p:nvPr userDrawn="1"/>
        </p:nvSpPr>
        <p:spPr>
          <a:xfrm>
            <a:off x="1" y="-26129"/>
            <a:ext cx="5164038" cy="9170127"/>
          </a:xfrm>
          <a:prstGeom prst="rect">
            <a:avLst/>
          </a:prstGeom>
          <a:gradFill>
            <a:gsLst>
              <a:gs pos="100000">
                <a:schemeClr val="tx2">
                  <a:alpha val="58000"/>
                </a:schemeClr>
              </a:gs>
              <a:gs pos="0">
                <a:schemeClr val="tx2">
                  <a:alpha val="9600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4149" tIns="24149" rIns="24149" bIns="24149" rtlCol="0" anchor="ctr"/>
          <a:lstStyle/>
          <a:p>
            <a:pPr algn="ctr"/>
            <a:endParaRPr lang="de-DE" sz="536" dirty="0" err="1"/>
          </a:p>
        </p:txBody>
      </p:sp>
      <p:sp>
        <p:nvSpPr>
          <p:cNvPr id="24" name="Freihandform: Form 23">
            <a:extLst>
              <a:ext uri="{FF2B5EF4-FFF2-40B4-BE49-F238E27FC236}">
                <a16:creationId xmlns:a16="http://schemas.microsoft.com/office/drawing/2014/main" id="{F52287FA-F33E-B755-DB28-894138E885DA}"/>
              </a:ext>
            </a:extLst>
          </p:cNvPr>
          <p:cNvSpPr/>
          <p:nvPr userDrawn="1"/>
        </p:nvSpPr>
        <p:spPr>
          <a:xfrm>
            <a:off x="-1" y="-16675"/>
            <a:ext cx="4506638" cy="5596787"/>
          </a:xfrm>
          <a:custGeom>
            <a:avLst/>
            <a:gdLst>
              <a:gd name="connsiteX0" fmla="*/ 2952750 w 2971800"/>
              <a:gd name="connsiteY0" fmla="*/ 0 h 3695700"/>
              <a:gd name="connsiteX1" fmla="*/ 2971800 w 2971800"/>
              <a:gd name="connsiteY1" fmla="*/ 203200 h 3695700"/>
              <a:gd name="connsiteX2" fmla="*/ 2952750 w 2971800"/>
              <a:gd name="connsiteY2" fmla="*/ 3346450 h 3695700"/>
              <a:gd name="connsiteX3" fmla="*/ 0 w 2971800"/>
              <a:gd name="connsiteY3" fmla="*/ 3695700 h 3695700"/>
              <a:gd name="connsiteX4" fmla="*/ 6350 w 2971800"/>
              <a:gd name="connsiteY4" fmla="*/ 3695700 h 3695700"/>
              <a:gd name="connsiteX0" fmla="*/ 2969419 w 2971800"/>
              <a:gd name="connsiteY0" fmla="*/ 0 h 3693319"/>
              <a:gd name="connsiteX1" fmla="*/ 2971800 w 2971800"/>
              <a:gd name="connsiteY1" fmla="*/ 200819 h 3693319"/>
              <a:gd name="connsiteX2" fmla="*/ 2952750 w 2971800"/>
              <a:gd name="connsiteY2" fmla="*/ 3344069 h 3693319"/>
              <a:gd name="connsiteX3" fmla="*/ 0 w 2971800"/>
              <a:gd name="connsiteY3" fmla="*/ 3693319 h 3693319"/>
              <a:gd name="connsiteX4" fmla="*/ 6350 w 2971800"/>
              <a:gd name="connsiteY4" fmla="*/ 3693319 h 3693319"/>
              <a:gd name="connsiteX0" fmla="*/ 2969419 w 2971800"/>
              <a:gd name="connsiteY0" fmla="*/ 0 h 3693319"/>
              <a:gd name="connsiteX1" fmla="*/ 2971800 w 2971800"/>
              <a:gd name="connsiteY1" fmla="*/ 200819 h 3693319"/>
              <a:gd name="connsiteX2" fmla="*/ 2952750 w 2971800"/>
              <a:gd name="connsiteY2" fmla="*/ 3344069 h 3693319"/>
              <a:gd name="connsiteX3" fmla="*/ 0 w 2971800"/>
              <a:gd name="connsiteY3" fmla="*/ 3693319 h 3693319"/>
              <a:gd name="connsiteX4" fmla="*/ 6350 w 2971800"/>
              <a:gd name="connsiteY4" fmla="*/ 3693319 h 3693319"/>
              <a:gd name="connsiteX0" fmla="*/ 2969419 w 2971800"/>
              <a:gd name="connsiteY0" fmla="*/ 0 h 3693319"/>
              <a:gd name="connsiteX1" fmla="*/ 2971800 w 2971800"/>
              <a:gd name="connsiteY1" fmla="*/ 200819 h 3693319"/>
              <a:gd name="connsiteX2" fmla="*/ 2952750 w 2971800"/>
              <a:gd name="connsiteY2" fmla="*/ 3344069 h 3693319"/>
              <a:gd name="connsiteX3" fmla="*/ 0 w 2971800"/>
              <a:gd name="connsiteY3" fmla="*/ 3693319 h 3693319"/>
              <a:gd name="connsiteX4" fmla="*/ 6350 w 2971800"/>
              <a:gd name="connsiteY4" fmla="*/ 3693319 h 3693319"/>
              <a:gd name="connsiteX0" fmla="*/ 2969419 w 3176316"/>
              <a:gd name="connsiteY0" fmla="*/ 0 h 3693319"/>
              <a:gd name="connsiteX1" fmla="*/ 2952750 w 3176316"/>
              <a:gd name="connsiteY1" fmla="*/ 3344069 h 3693319"/>
              <a:gd name="connsiteX2" fmla="*/ 0 w 3176316"/>
              <a:gd name="connsiteY2" fmla="*/ 3693319 h 3693319"/>
              <a:gd name="connsiteX3" fmla="*/ 6350 w 3176316"/>
              <a:gd name="connsiteY3" fmla="*/ 3693319 h 3693319"/>
              <a:gd name="connsiteX0" fmla="*/ 2969419 w 2969419"/>
              <a:gd name="connsiteY0" fmla="*/ 0 h 3693319"/>
              <a:gd name="connsiteX1" fmla="*/ 2952750 w 2969419"/>
              <a:gd name="connsiteY1" fmla="*/ 3344069 h 3693319"/>
              <a:gd name="connsiteX2" fmla="*/ 0 w 2969419"/>
              <a:gd name="connsiteY2" fmla="*/ 3693319 h 3693319"/>
              <a:gd name="connsiteX3" fmla="*/ 6350 w 2969419"/>
              <a:gd name="connsiteY3" fmla="*/ 3693319 h 3693319"/>
              <a:gd name="connsiteX0" fmla="*/ 2969419 w 2971004"/>
              <a:gd name="connsiteY0" fmla="*/ 0 h 3693319"/>
              <a:gd name="connsiteX1" fmla="*/ 2967122 w 2971004"/>
              <a:gd name="connsiteY1" fmla="*/ 3346463 h 3693319"/>
              <a:gd name="connsiteX2" fmla="*/ 0 w 2971004"/>
              <a:gd name="connsiteY2" fmla="*/ 3693319 h 3693319"/>
              <a:gd name="connsiteX3" fmla="*/ 6350 w 2971004"/>
              <a:gd name="connsiteY3" fmla="*/ 3693319 h 3693319"/>
              <a:gd name="connsiteX0" fmla="*/ 2969419 w 2971004"/>
              <a:gd name="connsiteY0" fmla="*/ 0 h 3693319"/>
              <a:gd name="connsiteX1" fmla="*/ 2967122 w 2971004"/>
              <a:gd name="connsiteY1" fmla="*/ 3346463 h 3693319"/>
              <a:gd name="connsiteX2" fmla="*/ 0 w 2971004"/>
              <a:gd name="connsiteY2" fmla="*/ 3693319 h 3693319"/>
              <a:gd name="connsiteX0" fmla="*/ 2966085 w 2967670"/>
              <a:gd name="connsiteY0" fmla="*/ 0 h 4068144"/>
              <a:gd name="connsiteX1" fmla="*/ 2963788 w 2967670"/>
              <a:gd name="connsiteY1" fmla="*/ 3346463 h 4068144"/>
              <a:gd name="connsiteX2" fmla="*/ 0 w 2967670"/>
              <a:gd name="connsiteY2" fmla="*/ 4068144 h 4068144"/>
              <a:gd name="connsiteX0" fmla="*/ 2968085 w 2969670"/>
              <a:gd name="connsiteY0" fmla="*/ 0 h 4068144"/>
              <a:gd name="connsiteX1" fmla="*/ 2965788 w 2969670"/>
              <a:gd name="connsiteY1" fmla="*/ 3346463 h 4068144"/>
              <a:gd name="connsiteX2" fmla="*/ 0 w 2969670"/>
              <a:gd name="connsiteY2" fmla="*/ 4068144 h 4068144"/>
              <a:gd name="connsiteX0" fmla="*/ 2968085 w 2972325"/>
              <a:gd name="connsiteY0" fmla="*/ 0 h 4068144"/>
              <a:gd name="connsiteX1" fmla="*/ 2969122 w 2972325"/>
              <a:gd name="connsiteY1" fmla="*/ 3344521 h 4068144"/>
              <a:gd name="connsiteX2" fmla="*/ 0 w 2972325"/>
              <a:gd name="connsiteY2" fmla="*/ 4068144 h 4068144"/>
              <a:gd name="connsiteX0" fmla="*/ 2968085 w 2969122"/>
              <a:gd name="connsiteY0" fmla="*/ 0 h 4068144"/>
              <a:gd name="connsiteX1" fmla="*/ 2969122 w 2969122"/>
              <a:gd name="connsiteY1" fmla="*/ 3344521 h 4068144"/>
              <a:gd name="connsiteX2" fmla="*/ 0 w 2969122"/>
              <a:gd name="connsiteY2" fmla="*/ 4068144 h 4068144"/>
              <a:gd name="connsiteX0" fmla="*/ 2982157 w 2983194"/>
              <a:gd name="connsiteY0" fmla="*/ 0 h 3707888"/>
              <a:gd name="connsiteX1" fmla="*/ 2983194 w 2983194"/>
              <a:gd name="connsiteY1" fmla="*/ 3344521 h 3707888"/>
              <a:gd name="connsiteX2" fmla="*/ 0 w 2983194"/>
              <a:gd name="connsiteY2" fmla="*/ 3707888 h 3707888"/>
              <a:gd name="connsiteX0" fmla="*/ 2982157 w 2983194"/>
              <a:gd name="connsiteY0" fmla="*/ 0 h 3707888"/>
              <a:gd name="connsiteX1" fmla="*/ 2983194 w 2983194"/>
              <a:gd name="connsiteY1" fmla="*/ 3344521 h 3707888"/>
              <a:gd name="connsiteX2" fmla="*/ 0 w 2983194"/>
              <a:gd name="connsiteY2" fmla="*/ 3707888 h 3707888"/>
              <a:gd name="connsiteX0" fmla="*/ 2982157 w 2983194"/>
              <a:gd name="connsiteY0" fmla="*/ 0 h 3707888"/>
              <a:gd name="connsiteX1" fmla="*/ 2983194 w 2983194"/>
              <a:gd name="connsiteY1" fmla="*/ 3344521 h 3707888"/>
              <a:gd name="connsiteX2" fmla="*/ 0 w 2983194"/>
              <a:gd name="connsiteY2" fmla="*/ 3707888 h 3707888"/>
              <a:gd name="connsiteX0" fmla="*/ 2982157 w 2982157"/>
              <a:gd name="connsiteY0" fmla="*/ 0 h 3707888"/>
              <a:gd name="connsiteX1" fmla="*/ 2979676 w 2982157"/>
              <a:gd name="connsiteY1" fmla="*/ 3298530 h 3707888"/>
              <a:gd name="connsiteX2" fmla="*/ 0 w 2982157"/>
              <a:gd name="connsiteY2" fmla="*/ 3707888 h 3707888"/>
              <a:gd name="connsiteX0" fmla="*/ 2982157 w 2982157"/>
              <a:gd name="connsiteY0" fmla="*/ 0 h 3707888"/>
              <a:gd name="connsiteX1" fmla="*/ 2979676 w 2982157"/>
              <a:gd name="connsiteY1" fmla="*/ 3298530 h 3707888"/>
              <a:gd name="connsiteX2" fmla="*/ 0 w 2982157"/>
              <a:gd name="connsiteY2" fmla="*/ 3707888 h 37078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982157" h="3707888">
                <a:moveTo>
                  <a:pt x="2982157" y="0"/>
                </a:moveTo>
                <a:cubicBezTo>
                  <a:pt x="2978684" y="696681"/>
                  <a:pt x="2979469" y="1738059"/>
                  <a:pt x="2979676" y="3298530"/>
                </a:cubicBezTo>
                <a:cubicBezTo>
                  <a:pt x="1930165" y="3463090"/>
                  <a:pt x="993225" y="3581654"/>
                  <a:pt x="0" y="3707888"/>
                </a:cubicBezTo>
              </a:path>
            </a:pathLst>
          </a:cu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92"/>
          </a:p>
        </p:txBody>
      </p:sp>
      <p:sp>
        <p:nvSpPr>
          <p:cNvPr id="29" name="Textfeld 28">
            <a:extLst>
              <a:ext uri="{FF2B5EF4-FFF2-40B4-BE49-F238E27FC236}">
                <a16:creationId xmlns:a16="http://schemas.microsoft.com/office/drawing/2014/main" id="{F1CFD624-678B-2051-6A91-5D6A2BBBA0B8}"/>
              </a:ext>
            </a:extLst>
          </p:cNvPr>
          <p:cNvSpPr txBox="1"/>
          <p:nvPr userDrawn="1"/>
        </p:nvSpPr>
        <p:spPr>
          <a:xfrm>
            <a:off x="411951" y="6012160"/>
            <a:ext cx="4265168" cy="132119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lvl="0"/>
            <a:r>
              <a:rPr lang="de-DE" sz="4800" dirty="0">
                <a:solidFill>
                  <a:schemeClr val="accent2"/>
                </a:solidFill>
              </a:rPr>
              <a:t>Digital Health Conference</a:t>
            </a:r>
          </a:p>
        </p:txBody>
      </p:sp>
      <p:sp>
        <p:nvSpPr>
          <p:cNvPr id="30" name="Textfeld 29">
            <a:extLst>
              <a:ext uri="{FF2B5EF4-FFF2-40B4-BE49-F238E27FC236}">
                <a16:creationId xmlns:a16="http://schemas.microsoft.com/office/drawing/2014/main" id="{47AAB8AB-D095-71A7-189D-058367929309}"/>
              </a:ext>
            </a:extLst>
          </p:cNvPr>
          <p:cNvSpPr txBox="1"/>
          <p:nvPr userDrawn="1"/>
        </p:nvSpPr>
        <p:spPr>
          <a:xfrm>
            <a:off x="423499" y="7589924"/>
            <a:ext cx="4253620" cy="92054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l">
              <a:lnSpc>
                <a:spcPct val="110000"/>
              </a:lnSpc>
              <a:spcAft>
                <a:spcPts val="269"/>
              </a:spcAft>
            </a:pPr>
            <a:r>
              <a:rPr lang="de-DE" sz="2200" dirty="0">
                <a:solidFill>
                  <a:schemeClr val="bg1"/>
                </a:solidFill>
              </a:rPr>
              <a:t>28. November 2024,</a:t>
            </a:r>
            <a:br>
              <a:rPr lang="de-DE" sz="2200" dirty="0">
                <a:solidFill>
                  <a:schemeClr val="bg1"/>
                </a:solidFill>
              </a:rPr>
            </a:br>
            <a:r>
              <a:rPr lang="de-DE" sz="2200" dirty="0">
                <a:solidFill>
                  <a:schemeClr val="bg1"/>
                </a:solidFill>
              </a:rPr>
              <a:t>KOSMOS Berlin</a:t>
            </a:r>
          </a:p>
        </p:txBody>
      </p:sp>
      <p:pic>
        <p:nvPicPr>
          <p:cNvPr id="34" name="Grafik 33">
            <a:extLst>
              <a:ext uri="{FF2B5EF4-FFF2-40B4-BE49-F238E27FC236}">
                <a16:creationId xmlns:a16="http://schemas.microsoft.com/office/drawing/2014/main" id="{452444C5-97CF-64FB-054E-62230E6646C7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4494964" y="8448812"/>
            <a:ext cx="395024" cy="411834"/>
          </a:xfrm>
          <a:prstGeom prst="rect">
            <a:avLst/>
          </a:prstGeom>
        </p:spPr>
      </p:pic>
      <p:sp>
        <p:nvSpPr>
          <p:cNvPr id="38" name="Rechteck 37">
            <a:extLst>
              <a:ext uri="{FF2B5EF4-FFF2-40B4-BE49-F238E27FC236}">
                <a16:creationId xmlns:a16="http://schemas.microsoft.com/office/drawing/2014/main" id="{10D6A0A4-B77A-4673-EA63-51203E645CB4}"/>
              </a:ext>
            </a:extLst>
          </p:cNvPr>
          <p:cNvSpPr/>
          <p:nvPr userDrawn="1"/>
        </p:nvSpPr>
        <p:spPr>
          <a:xfrm>
            <a:off x="263782" y="219461"/>
            <a:ext cx="4657012" cy="435253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/>
            <a:endParaRPr lang="de-DE" sz="1600" dirty="0" err="1"/>
          </a:p>
        </p:txBody>
      </p:sp>
      <p:sp>
        <p:nvSpPr>
          <p:cNvPr id="35" name="Bildplatzhalter 24">
            <a:extLst>
              <a:ext uri="{FF2B5EF4-FFF2-40B4-BE49-F238E27FC236}">
                <a16:creationId xmlns:a16="http://schemas.microsoft.com/office/drawing/2014/main" id="{C1EA09D4-E4EB-21BE-E76F-4A9E7BAE77F3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460096" y="468564"/>
            <a:ext cx="4253619" cy="3751377"/>
          </a:xfrm>
          <a:prstGeom prst="rect">
            <a:avLst/>
          </a:prstGeom>
          <a:noFill/>
        </p:spPr>
        <p:txBody>
          <a:bodyPr/>
          <a:lstStyle>
            <a:lvl1pPr marL="0" indent="0" algn="l">
              <a:buFontTx/>
              <a:buNone/>
              <a:defRPr sz="2241">
                <a:solidFill>
                  <a:schemeClr val="tx1"/>
                </a:solidFill>
              </a:defRPr>
            </a:lvl1pPr>
          </a:lstStyle>
          <a:p>
            <a:r>
              <a:rPr lang="de-DE" dirty="0"/>
              <a:t>Logo einfügen</a:t>
            </a:r>
          </a:p>
        </p:txBody>
      </p:sp>
      <p:grpSp>
        <p:nvGrpSpPr>
          <p:cNvPr id="4" name="Gruppieren 3">
            <a:extLst>
              <a:ext uri="{FF2B5EF4-FFF2-40B4-BE49-F238E27FC236}">
                <a16:creationId xmlns:a16="http://schemas.microsoft.com/office/drawing/2014/main" id="{5BCF6F84-4183-DD4F-22E1-6F43DEB59702}"/>
              </a:ext>
            </a:extLst>
          </p:cNvPr>
          <p:cNvGrpSpPr/>
          <p:nvPr userDrawn="1"/>
        </p:nvGrpSpPr>
        <p:grpSpPr>
          <a:xfrm>
            <a:off x="3219822" y="4323152"/>
            <a:ext cx="1615515" cy="1615515"/>
            <a:chOff x="3352597" y="4323153"/>
            <a:chExt cx="1482740" cy="1482740"/>
          </a:xfrm>
        </p:grpSpPr>
        <p:sp>
          <p:nvSpPr>
            <p:cNvPr id="2" name="Ellipse 1">
              <a:extLst>
                <a:ext uri="{FF2B5EF4-FFF2-40B4-BE49-F238E27FC236}">
                  <a16:creationId xmlns:a16="http://schemas.microsoft.com/office/drawing/2014/main" id="{8A119146-2F86-FBAA-72EB-DC9237C12C1E}"/>
                </a:ext>
              </a:extLst>
            </p:cNvPr>
            <p:cNvSpPr/>
            <p:nvPr userDrawn="1"/>
          </p:nvSpPr>
          <p:spPr>
            <a:xfrm>
              <a:off x="3352597" y="4323153"/>
              <a:ext cx="1482740" cy="148274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2000" tIns="72000" rIns="72000" bIns="72000" rtlCol="0" anchor="ctr"/>
            <a:lstStyle/>
            <a:p>
              <a:pPr algn="ctr"/>
              <a:endParaRPr lang="de-DE" sz="1600" dirty="0" err="1"/>
            </a:p>
          </p:txBody>
        </p:sp>
        <p:sp>
          <p:nvSpPr>
            <p:cNvPr id="3" name="Textfeld 2">
              <a:extLst>
                <a:ext uri="{FF2B5EF4-FFF2-40B4-BE49-F238E27FC236}">
                  <a16:creationId xmlns:a16="http://schemas.microsoft.com/office/drawing/2014/main" id="{A50C3FBF-6E8C-76CE-89B7-841132ACC25E}"/>
                </a:ext>
              </a:extLst>
            </p:cNvPr>
            <p:cNvSpPr txBox="1"/>
            <p:nvPr userDrawn="1"/>
          </p:nvSpPr>
          <p:spPr>
            <a:xfrm rot="898812">
              <a:off x="3595123" y="4680223"/>
              <a:ext cx="1078515" cy="52922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noAutofit/>
            </a:bodyPr>
            <a:lstStyle/>
            <a:p>
              <a:pPr algn="ctr">
                <a:lnSpc>
                  <a:spcPts val="2300"/>
                </a:lnSpc>
                <a:spcAft>
                  <a:spcPts val="800"/>
                </a:spcAft>
              </a:pPr>
              <a:r>
                <a:rPr lang="de-DE" sz="1800" dirty="0">
                  <a:latin typeface="TheSansOffice" panose="020B0503040302060204" pitchFamily="34" charset="0"/>
                </a:rPr>
                <a:t>Wir sind </a:t>
              </a:r>
              <a:r>
                <a:rPr lang="de-DE" sz="1800" b="1" dirty="0">
                  <a:latin typeface="TheSansOffice" panose="020B0503040302060204" pitchFamily="34" charset="0"/>
                </a:rPr>
                <a:t>Partner</a:t>
              </a:r>
              <a:r>
                <a:rPr lang="de-DE" sz="1800" dirty="0">
                  <a:latin typeface="TheSansOffice" panose="020B0503040302060204" pitchFamily="34" charset="0"/>
                </a:rPr>
                <a:t> der </a:t>
              </a:r>
              <a:r>
                <a:rPr lang="de-DE" sz="1800" b="1" dirty="0">
                  <a:latin typeface="TheSansOffice" panose="020B0503040302060204" pitchFamily="34" charset="0"/>
                </a:rPr>
                <a:t>#dhc24</a:t>
              </a:r>
              <a:r>
                <a:rPr lang="de-DE" sz="1800" dirty="0">
                  <a:latin typeface="TheSansOffice" panose="020B0503040302060204" pitchFamily="34" charset="0"/>
                </a:rPr>
                <a:t>!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6191912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45784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</p:sldLayoutIdLst>
  <p:hf hdr="0" ftr="0" dt="0"/>
  <p:txStyles>
    <p:titleStyle>
      <a:lvl1pPr algn="l" defTabSz="385829" rtl="0" eaLnBrk="1" latinLnBrk="0" hangingPunct="1">
        <a:lnSpc>
          <a:spcPts val="1688"/>
        </a:lnSpc>
        <a:spcBef>
          <a:spcPct val="0"/>
        </a:spcBef>
        <a:buNone/>
        <a:defRPr sz="1435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13926" indent="-113926" algn="l" defTabSz="385829" rtl="0" eaLnBrk="1" latinLnBrk="0" hangingPunct="1">
        <a:lnSpc>
          <a:spcPct val="111000"/>
        </a:lnSpc>
        <a:spcBef>
          <a:spcPts val="0"/>
        </a:spcBef>
        <a:spcAft>
          <a:spcPts val="338"/>
        </a:spcAft>
        <a:buClr>
          <a:schemeClr val="accent1"/>
        </a:buClr>
        <a:buFont typeface="Wingdings 2" panose="05020102010507070707" pitchFamily="18" charset="2"/>
        <a:buChar char=""/>
        <a:defRPr sz="675" kern="1200">
          <a:solidFill>
            <a:schemeClr val="tx1"/>
          </a:solidFill>
          <a:latin typeface="+mn-lt"/>
          <a:ea typeface="+mn-ea"/>
          <a:cs typeface="+mn-cs"/>
        </a:defRPr>
      </a:lvl1pPr>
      <a:lvl2pPr marL="227852" indent="-113203" algn="l" defTabSz="385829" rtl="0" eaLnBrk="1" latinLnBrk="0" hangingPunct="1">
        <a:lnSpc>
          <a:spcPct val="111000"/>
        </a:lnSpc>
        <a:spcBef>
          <a:spcPts val="0"/>
        </a:spcBef>
        <a:spcAft>
          <a:spcPts val="338"/>
        </a:spcAft>
        <a:buClr>
          <a:schemeClr val="accent2"/>
        </a:buClr>
        <a:buFont typeface="Wingdings 2" panose="05020102010507070707" pitchFamily="18" charset="2"/>
        <a:buChar char="¡"/>
        <a:defRPr sz="675" kern="1200">
          <a:solidFill>
            <a:schemeClr val="tx1"/>
          </a:solidFill>
          <a:latin typeface="+mn-lt"/>
          <a:ea typeface="+mn-ea"/>
          <a:cs typeface="+mn-cs"/>
        </a:defRPr>
      </a:lvl2pPr>
      <a:lvl3pPr marL="341780" indent="-113926" algn="l" defTabSz="385829" rtl="0" eaLnBrk="1" latinLnBrk="0" hangingPunct="1">
        <a:lnSpc>
          <a:spcPct val="111000"/>
        </a:lnSpc>
        <a:spcBef>
          <a:spcPts val="0"/>
        </a:spcBef>
        <a:spcAft>
          <a:spcPts val="338"/>
        </a:spcAft>
        <a:buClr>
          <a:schemeClr val="accent1"/>
        </a:buClr>
        <a:buFont typeface="Wingdings 2" panose="05020102010507070707" pitchFamily="18" charset="2"/>
        <a:buChar char="¡"/>
        <a:defRPr sz="675" kern="1200">
          <a:solidFill>
            <a:schemeClr val="tx1"/>
          </a:solidFill>
          <a:latin typeface="+mn-lt"/>
          <a:ea typeface="+mn-ea"/>
          <a:cs typeface="+mn-cs"/>
        </a:defRPr>
      </a:lvl3pPr>
      <a:lvl4pPr marL="455705" indent="-113926" algn="l" defTabSz="385829" rtl="0" eaLnBrk="1" latinLnBrk="0" hangingPunct="1">
        <a:lnSpc>
          <a:spcPct val="111000"/>
        </a:lnSpc>
        <a:spcBef>
          <a:spcPts val="0"/>
        </a:spcBef>
        <a:spcAft>
          <a:spcPts val="338"/>
        </a:spcAft>
        <a:buClr>
          <a:schemeClr val="accent2"/>
        </a:buClr>
        <a:buFont typeface="Wingdings 2" panose="05020102010507070707" pitchFamily="18" charset="2"/>
        <a:buChar char="¡"/>
        <a:defRPr sz="675" kern="1200">
          <a:solidFill>
            <a:schemeClr val="tx1"/>
          </a:solidFill>
          <a:latin typeface="+mn-lt"/>
          <a:ea typeface="+mn-ea"/>
          <a:cs typeface="+mn-cs"/>
        </a:defRPr>
      </a:lvl4pPr>
      <a:lvl5pPr marL="771660" indent="0" algn="l" defTabSz="385829" rtl="0" eaLnBrk="1" latinLnBrk="0" hangingPunct="1">
        <a:lnSpc>
          <a:spcPts val="1435"/>
        </a:lnSpc>
        <a:spcBef>
          <a:spcPts val="213"/>
        </a:spcBef>
        <a:buFontTx/>
        <a:buNone/>
        <a:defRPr sz="1013" kern="1200">
          <a:solidFill>
            <a:schemeClr val="tx1"/>
          </a:solidFill>
          <a:latin typeface="+mn-lt"/>
          <a:ea typeface="+mn-ea"/>
          <a:cs typeface="+mn-cs"/>
        </a:defRPr>
      </a:lvl5pPr>
      <a:lvl6pPr marL="1061033" indent="-96458" algn="l" defTabSz="385829" rtl="0" eaLnBrk="1" latinLnBrk="0" hangingPunct="1">
        <a:lnSpc>
          <a:spcPct val="90000"/>
        </a:lnSpc>
        <a:spcBef>
          <a:spcPts val="213"/>
        </a:spcBef>
        <a:buFont typeface="Arial" panose="020B0604020202020204" pitchFamily="34" charset="0"/>
        <a:buChar char="•"/>
        <a:defRPr sz="758" kern="1200">
          <a:solidFill>
            <a:schemeClr val="tx1"/>
          </a:solidFill>
          <a:latin typeface="+mn-lt"/>
          <a:ea typeface="+mn-ea"/>
          <a:cs typeface="+mn-cs"/>
        </a:defRPr>
      </a:lvl6pPr>
      <a:lvl7pPr marL="1253947" indent="-96458" algn="l" defTabSz="385829" rtl="0" eaLnBrk="1" latinLnBrk="0" hangingPunct="1">
        <a:lnSpc>
          <a:spcPct val="90000"/>
        </a:lnSpc>
        <a:spcBef>
          <a:spcPts val="213"/>
        </a:spcBef>
        <a:buFont typeface="Arial" panose="020B0604020202020204" pitchFamily="34" charset="0"/>
        <a:buChar char="•"/>
        <a:defRPr sz="758" kern="1200">
          <a:solidFill>
            <a:schemeClr val="tx1"/>
          </a:solidFill>
          <a:latin typeface="+mn-lt"/>
          <a:ea typeface="+mn-ea"/>
          <a:cs typeface="+mn-cs"/>
        </a:defRPr>
      </a:lvl7pPr>
      <a:lvl8pPr marL="1446862" indent="-96458" algn="l" defTabSz="385829" rtl="0" eaLnBrk="1" latinLnBrk="0" hangingPunct="1">
        <a:lnSpc>
          <a:spcPct val="90000"/>
        </a:lnSpc>
        <a:spcBef>
          <a:spcPts val="213"/>
        </a:spcBef>
        <a:buFont typeface="Arial" panose="020B0604020202020204" pitchFamily="34" charset="0"/>
        <a:buChar char="•"/>
        <a:defRPr sz="758" kern="1200">
          <a:solidFill>
            <a:schemeClr val="tx1"/>
          </a:solidFill>
          <a:latin typeface="+mn-lt"/>
          <a:ea typeface="+mn-ea"/>
          <a:cs typeface="+mn-cs"/>
        </a:defRPr>
      </a:lvl8pPr>
      <a:lvl9pPr marL="1639775" indent="-96458" algn="l" defTabSz="385829" rtl="0" eaLnBrk="1" latinLnBrk="0" hangingPunct="1">
        <a:lnSpc>
          <a:spcPct val="90000"/>
        </a:lnSpc>
        <a:spcBef>
          <a:spcPts val="213"/>
        </a:spcBef>
        <a:buFont typeface="Arial" panose="020B0604020202020204" pitchFamily="34" charset="0"/>
        <a:buChar char="•"/>
        <a:defRPr sz="75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385829" rtl="0" eaLnBrk="1" latinLnBrk="0" hangingPunct="1">
        <a:defRPr sz="758" kern="1200">
          <a:solidFill>
            <a:schemeClr val="tx1"/>
          </a:solidFill>
          <a:latin typeface="+mn-lt"/>
          <a:ea typeface="+mn-ea"/>
          <a:cs typeface="+mn-cs"/>
        </a:defRPr>
      </a:lvl1pPr>
      <a:lvl2pPr marL="192915" algn="l" defTabSz="385829" rtl="0" eaLnBrk="1" latinLnBrk="0" hangingPunct="1">
        <a:defRPr sz="758" kern="1200">
          <a:solidFill>
            <a:schemeClr val="tx1"/>
          </a:solidFill>
          <a:latin typeface="+mn-lt"/>
          <a:ea typeface="+mn-ea"/>
          <a:cs typeface="+mn-cs"/>
        </a:defRPr>
      </a:lvl2pPr>
      <a:lvl3pPr marL="385829" algn="l" defTabSz="385829" rtl="0" eaLnBrk="1" latinLnBrk="0" hangingPunct="1">
        <a:defRPr sz="758" kern="1200">
          <a:solidFill>
            <a:schemeClr val="tx1"/>
          </a:solidFill>
          <a:latin typeface="+mn-lt"/>
          <a:ea typeface="+mn-ea"/>
          <a:cs typeface="+mn-cs"/>
        </a:defRPr>
      </a:lvl3pPr>
      <a:lvl4pPr marL="578744" algn="l" defTabSz="385829" rtl="0" eaLnBrk="1" latinLnBrk="0" hangingPunct="1">
        <a:defRPr sz="758" kern="1200">
          <a:solidFill>
            <a:schemeClr val="tx1"/>
          </a:solidFill>
          <a:latin typeface="+mn-lt"/>
          <a:ea typeface="+mn-ea"/>
          <a:cs typeface="+mn-cs"/>
        </a:defRPr>
      </a:lvl4pPr>
      <a:lvl5pPr marL="771660" algn="l" defTabSz="385829" rtl="0" eaLnBrk="1" latinLnBrk="0" hangingPunct="1">
        <a:defRPr sz="758" kern="1200">
          <a:solidFill>
            <a:schemeClr val="tx1"/>
          </a:solidFill>
          <a:latin typeface="+mn-lt"/>
          <a:ea typeface="+mn-ea"/>
          <a:cs typeface="+mn-cs"/>
        </a:defRPr>
      </a:lvl5pPr>
      <a:lvl6pPr marL="964573" algn="l" defTabSz="385829" rtl="0" eaLnBrk="1" latinLnBrk="0" hangingPunct="1">
        <a:defRPr sz="758" kern="1200">
          <a:solidFill>
            <a:schemeClr val="tx1"/>
          </a:solidFill>
          <a:latin typeface="+mn-lt"/>
          <a:ea typeface="+mn-ea"/>
          <a:cs typeface="+mn-cs"/>
        </a:defRPr>
      </a:lvl6pPr>
      <a:lvl7pPr marL="1157488" algn="l" defTabSz="385829" rtl="0" eaLnBrk="1" latinLnBrk="0" hangingPunct="1">
        <a:defRPr sz="758" kern="1200">
          <a:solidFill>
            <a:schemeClr val="tx1"/>
          </a:solidFill>
          <a:latin typeface="+mn-lt"/>
          <a:ea typeface="+mn-ea"/>
          <a:cs typeface="+mn-cs"/>
        </a:defRPr>
      </a:lvl7pPr>
      <a:lvl8pPr marL="1350402" algn="l" defTabSz="385829" rtl="0" eaLnBrk="1" latinLnBrk="0" hangingPunct="1">
        <a:defRPr sz="758" kern="1200">
          <a:solidFill>
            <a:schemeClr val="tx1"/>
          </a:solidFill>
          <a:latin typeface="+mn-lt"/>
          <a:ea typeface="+mn-ea"/>
          <a:cs typeface="+mn-cs"/>
        </a:defRPr>
      </a:lvl8pPr>
      <a:lvl9pPr marL="1543317" algn="l" defTabSz="385829" rtl="0" eaLnBrk="1" latinLnBrk="0" hangingPunct="1">
        <a:defRPr sz="75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3" pos="156" userDrawn="1">
          <p15:clr>
            <a:srgbClr val="F26B43"/>
          </p15:clr>
        </p15:guide>
        <p15:guide id="4" pos="3149" userDrawn="1">
          <p15:clr>
            <a:srgbClr val="F26B43"/>
          </p15:clr>
        </p15:guide>
        <p15:guide id="5" orient="horz" pos="5480" userDrawn="1">
          <p15:clr>
            <a:srgbClr val="F26B43"/>
          </p15:clr>
        </p15:guide>
        <p15:guide id="6" orient="horz" pos="854" userDrawn="1">
          <p15:clr>
            <a:srgbClr val="F26B43"/>
          </p15:clr>
        </p15:guide>
        <p15:guide id="7" orient="horz" pos="1550" userDrawn="1">
          <p15:clr>
            <a:srgbClr val="F26B43"/>
          </p15:clr>
        </p15:guide>
        <p15:guide id="9" orient="horz" pos="2214" userDrawn="1">
          <p15:clr>
            <a:srgbClr val="F26B43"/>
          </p15:clr>
        </p15:guide>
        <p15:guide id="10" orient="horz" pos="5238" userDrawn="1">
          <p15:clr>
            <a:srgbClr val="F26B43"/>
          </p15:clr>
        </p15:guide>
        <p15:guide id="11" pos="2873" userDrawn="1">
          <p15:clr>
            <a:srgbClr val="F26B43"/>
          </p15:clr>
        </p15:guide>
        <p15:guide id="12" orient="horz" pos="1761" userDrawn="1">
          <p15:clr>
            <a:srgbClr val="F26B43"/>
          </p15:clr>
        </p15:guide>
        <p15:guide id="13" pos="3093" userDrawn="1">
          <p15:clr>
            <a:srgbClr val="F26B43"/>
          </p15:clr>
        </p15:guide>
        <p15:guide id="14" pos="2385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ildplatzhalter 1">
            <a:extLst>
              <a:ext uri="{FF2B5EF4-FFF2-40B4-BE49-F238E27FC236}">
                <a16:creationId xmlns:a16="http://schemas.microsoft.com/office/drawing/2014/main" id="{02D65B9F-F10A-55F8-7E07-2B7FF3F8B0BE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  <p:txBody>
          <a:bodyPr/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82503251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ASYCUSTOMCOLORS" val="2958855;16737305;9884200;4280575;51455;16777215;16777215;16777215;16777215;16777215;16777215;16774635;15136230;15134975;14808570;16777215;16777215;16777215;16777215;16777215;8519700;4608000;160;24575;5592405;13158600;15133675;16777215;16777215;16777215"/>
  <p:tag name="DEFAULTLANGUAGEID" val="1031"/>
</p:tagLst>
</file>

<file path=ppt/theme/theme1.xml><?xml version="1.0" encoding="utf-8"?>
<a:theme xmlns:a="http://schemas.openxmlformats.org/drawingml/2006/main" name="1 Speakercard-Vorlage">
  <a:themeElements>
    <a:clrScheme name="bitkom 2022">
      <a:dk1>
        <a:srgbClr val="000000"/>
      </a:dk1>
      <a:lt1>
        <a:srgbClr val="FFFFFF"/>
      </a:lt1>
      <a:dk2>
        <a:srgbClr val="07262D"/>
      </a:dk2>
      <a:lt2>
        <a:srgbClr val="E6F5E6"/>
      </a:lt2>
      <a:accent1>
        <a:srgbClr val="1964FF"/>
      </a:accent1>
      <a:accent2>
        <a:srgbClr val="28D296"/>
      </a:accent2>
      <a:accent3>
        <a:srgbClr val="FF5041"/>
      </a:accent3>
      <a:accent4>
        <a:srgbClr val="FFC800"/>
      </a:accent4>
      <a:accent5>
        <a:srgbClr val="140082"/>
      </a:accent5>
      <a:accent6>
        <a:srgbClr val="A00000"/>
      </a:accent6>
      <a:hlink>
        <a:srgbClr val="1964FF"/>
      </a:hlink>
      <a:folHlink>
        <a:srgbClr val="1964FF"/>
      </a:folHlink>
    </a:clrScheme>
    <a:fontScheme name="Benutzerdefiniert 3">
      <a:majorFont>
        <a:latin typeface="BIT TheSans Office"/>
        <a:ea typeface=""/>
        <a:cs typeface=""/>
      </a:majorFont>
      <a:minorFont>
        <a:latin typeface="BIT TheSans Office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lIns="72000" tIns="72000" rIns="72000" bIns="72000" rtlCol="0" anchor="ctr"/>
      <a:lstStyle>
        <a:defPPr algn="ctr">
          <a:defRPr sz="1600" dirty="0" err="1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lIns="0" tIns="0" rIns="0" bIns="0" rtlCol="0">
        <a:noAutofit/>
      </a:bodyPr>
      <a:lstStyle>
        <a:defPPr algn="l">
          <a:lnSpc>
            <a:spcPct val="110000"/>
          </a:lnSpc>
          <a:spcAft>
            <a:spcPts val="800"/>
          </a:spcAft>
          <a:defRPr sz="1600" dirty="0" err="1" smtClean="0"/>
        </a:defPPr>
      </a:lstStyle>
    </a:txDef>
  </a:objectDefaults>
  <a:extraClrSchemeLst/>
  <a:custClrLst>
    <a:custClr name="r:007 g:038 b:045">
      <a:srgbClr val="07262D"/>
    </a:custClr>
    <a:custClr name="r:025 g:100 b:255">
      <a:srgbClr val="1964FF"/>
    </a:custClr>
    <a:custClr name="r:040 g:210 b:150">
      <a:srgbClr val="28D296"/>
    </a:custClr>
    <a:custClr name="r:255 g:080 b:065">
      <a:srgbClr val="FF5041"/>
    </a:custClr>
    <a:custClr name="r:255 g:200 b:000">
      <a:srgbClr val="FFC800"/>
    </a:custClr>
    <a:custClr name="r:255 g:255 b:255">
      <a:srgbClr val="FFFFFF"/>
    </a:custClr>
    <a:custClr name="r:255 g:255 b:255">
      <a:srgbClr val="FFFFFF"/>
    </a:custClr>
    <a:custClr name="r:255 g:255 b:255">
      <a:srgbClr val="FFFFFF"/>
    </a:custClr>
    <a:custClr name="r:255 g:255 b:255">
      <a:srgbClr val="FFFFFF"/>
    </a:custClr>
    <a:custClr name="r:255 g:255 b:255">
      <a:srgbClr val="FFFFFF"/>
    </a:custClr>
    <a:custClr name="r:255 g:255 b:255">
      <a:srgbClr val="FFFFFF"/>
    </a:custClr>
    <a:custClr name="r:235 g:245 b:255">
      <a:srgbClr val="EBF5FF"/>
    </a:custClr>
    <a:custClr name="r:230 g:245 b:230">
      <a:srgbClr val="E6F5E6"/>
    </a:custClr>
    <a:custClr name="r:255 g:240 b:230">
      <a:srgbClr val="FFF0E6"/>
    </a:custClr>
    <a:custClr name="r:250 g:245 b:225">
      <a:srgbClr val="FAF5E1"/>
    </a:custClr>
    <a:custClr name="r:255 g:255 b:255">
      <a:srgbClr val="FFFFFF"/>
    </a:custClr>
    <a:custClr name="r:255 g:255 b:255">
      <a:srgbClr val="FFFFFF"/>
    </a:custClr>
    <a:custClr name="r:255 g:255 b:255">
      <a:srgbClr val="FFFFFF"/>
    </a:custClr>
    <a:custClr name="r:255 g:255 b:255">
      <a:srgbClr val="FFFFFF"/>
    </a:custClr>
    <a:custClr name="r:255 g:255 b:255">
      <a:srgbClr val="FFFFFF"/>
    </a:custClr>
    <a:custClr name="r:020 g:000 b:130">
      <a:srgbClr val="140082"/>
    </a:custClr>
    <a:custClr name="r:000 g:080 b:070">
      <a:srgbClr val="005046"/>
    </a:custClr>
    <a:custClr name="r:160 g:000 b:000">
      <a:srgbClr val="A00000"/>
    </a:custClr>
    <a:custClr name="r:255 g:095 b:000">
      <a:srgbClr val="FF5F00"/>
    </a:custClr>
    <a:custClr name="r:085 g:085 b:085">
      <a:srgbClr val="555555"/>
    </a:custClr>
    <a:custClr name="r:200 g:200 b:200">
      <a:srgbClr val="C8C8C8"/>
    </a:custClr>
    <a:custClr name="r:235 g:235 b:230">
      <a:srgbClr val="EBEBE6"/>
    </a:custClr>
    <a:custClr name="r:255 g:255 b:255">
      <a:srgbClr val="FFFFFF"/>
    </a:custClr>
    <a:custClr name="r:255 g:255 b:255">
      <a:srgbClr val="FFFFFF"/>
    </a:custClr>
    <a:custClr name="r:255 g:255 b:255">
      <a:srgbClr val="FFFFFF"/>
    </a:custClr>
  </a:custClrLst>
  <a:extLst>
    <a:ext uri="{05A4C25C-085E-4340-85A3-A5531E510DB2}">
      <thm15:themeFamily xmlns:thm15="http://schemas.microsoft.com/office/thememl/2012/main" name="Bitkom_eV_ppt_Vorlage.potx" id="{055D5066-52DF-423E-B8F8-3BA4C574C301}" vid="{8D114F52-87F9-4483-832E-1D4ACC0061E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1DBAD51B85B5BD4AA3D15A154D209117" ma:contentTypeVersion="18" ma:contentTypeDescription="Ein neues Dokument erstellen." ma:contentTypeScope="" ma:versionID="dee8d47b374facdb29bbcb80e97acd57">
  <xsd:schema xmlns:xsd="http://www.w3.org/2001/XMLSchema" xmlns:xs="http://www.w3.org/2001/XMLSchema" xmlns:p="http://schemas.microsoft.com/office/2006/metadata/properties" xmlns:ns2="6b10ead0-bd34-4229-a33f-ddc2b1baf961" xmlns:ns3="e2ec8d1a-d64d-4404-829c-26fbb48b3b2b" targetNamespace="http://schemas.microsoft.com/office/2006/metadata/properties" ma:root="true" ma:fieldsID="b7a4490326f83b66a9bc8c57f0f38d9d" ns2:_="" ns3:_="">
    <xsd:import namespace="6b10ead0-bd34-4229-a33f-ddc2b1baf961"/>
    <xsd:import namespace="e2ec8d1a-d64d-4404-829c-26fbb48b3b2b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Location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3:SharedWithUsers" minOccurs="0"/>
                <xsd:element ref="ns3:SharedWithDetails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b10ead0-bd34-4229-a33f-ddc2b1baf96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18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20" nillable="true" ma:taxonomy="true" ma:internalName="lcf76f155ced4ddcb4097134ff3c332f" ma:taxonomyFieldName="MediaServiceImageTags" ma:displayName="Bildmarkierungen" ma:readOnly="false" ma:fieldId="{5cf76f15-5ced-4ddc-b409-7134ff3c332f}" ma:taxonomyMulti="true" ma:sspId="3b76741d-2708-46a6-bf97-e878451aa8a6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2ec8d1a-d64d-4404-829c-26fbb48b3b2b" elementFormDefault="qualified">
    <xsd:import namespace="http://schemas.microsoft.com/office/2006/documentManagement/types"/>
    <xsd:import namespace="http://schemas.microsoft.com/office/infopath/2007/PartnerControls"/>
    <xsd:element name="TaxCatchAll" ma:index="21" nillable="true" ma:displayName="Taxonomy Catch All Column" ma:hidden="true" ma:list="{a4bbac48-3b7d-4a2e-aaf6-f95181461ad1}" ma:internalName="TaxCatchAll" ma:showField="CatchAllData" ma:web="e2ec8d1a-d64d-4404-829c-26fbb48b3b2b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2" nillable="true" ma:displayName="Freigegeben für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3" nillable="true" ma:displayName="Freigegeben für -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2ec8d1a-d64d-4404-829c-26fbb48b3b2b" xsi:nil="true"/>
    <lcf76f155ced4ddcb4097134ff3c332f xmlns="6b10ead0-bd34-4229-a33f-ddc2b1baf961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808C0F39-91CE-4304-99FB-2535BA2CE55E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CFA20F7D-8B53-4409-B746-342CDC639D8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6b10ead0-bd34-4229-a33f-ddc2b1baf961"/>
    <ds:schemaRef ds:uri="e2ec8d1a-d64d-4404-829c-26fbb48b3b2b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233CD040-096D-4352-99C7-B56CBEA9AC0B}">
  <ds:schemaRefs>
    <ds:schemaRef ds:uri="http://schemas.microsoft.com/office/2006/metadata/properties"/>
    <ds:schemaRef ds:uri="http://schemas.microsoft.com/office/2006/documentManagement/types"/>
    <ds:schemaRef ds:uri="http://purl.org/dc/dcmitype/"/>
    <ds:schemaRef ds:uri="6b10ead0-bd34-4229-a33f-ddc2b1baf961"/>
    <ds:schemaRef ds:uri="http://schemas.openxmlformats.org/package/2006/metadata/core-properties"/>
    <ds:schemaRef ds:uri="http://www.w3.org/XML/1998/namespace"/>
    <ds:schemaRef ds:uri="http://schemas.microsoft.com/office/infopath/2007/PartnerControls"/>
    <ds:schemaRef ds:uri="e2ec8d1a-d64d-4404-829c-26fbb48b3b2b"/>
    <ds:schemaRef ds:uri="http://purl.org/dc/terms/"/>
    <ds:schemaRef ds:uri="http://purl.org/dc/elements/1.1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Bitkom_eV_ppt_Vorlage</Template>
  <TotalTime>0</TotalTime>
  <Words>0</Words>
  <Application>Microsoft Office PowerPoint</Application>
  <PresentationFormat>Bildschirmpräsentation (16:9)</PresentationFormat>
  <Paragraphs>0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6" baseType="lpstr">
      <vt:lpstr>Arial</vt:lpstr>
      <vt:lpstr>Calibri</vt:lpstr>
      <vt:lpstr>TheSansOffice</vt:lpstr>
      <vt:lpstr>Wingdings 2</vt:lpstr>
      <vt:lpstr>1 Speakercard-Vorlage</vt:lpstr>
      <vt:lpstr>PowerPoint-Präsentation</vt:lpstr>
    </vt:vector>
  </TitlesOfParts>
  <Company>Bitkom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#dhc24</dc:title>
  <dc:creator>Anna Stolz</dc:creator>
  <cp:lastModifiedBy>Alla Fushtei</cp:lastModifiedBy>
  <cp:revision>38</cp:revision>
  <dcterms:created xsi:type="dcterms:W3CDTF">2024-01-16T14:28:59Z</dcterms:created>
  <dcterms:modified xsi:type="dcterms:W3CDTF">2024-10-28T10:51:59Z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0x01010022356871A2A3E847994A8E9915757CA6</vt:lpwstr>
  </property>
</Properties>
</file>