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56" r:id="rId2"/>
    <p:sldId id="258" r:id="rId3"/>
  </p:sldIdLst>
  <p:sldSz cx="5143500" cy="9144000" type="screen16x9"/>
  <p:notesSz cx="6858000" cy="9144000"/>
  <p:custDataLst>
    <p:tags r:id="rId6"/>
  </p:custDataLst>
  <p:defaultTextStyle>
    <a:defPPr>
      <a:defRPr lang="de-DE"/>
    </a:defPPr>
    <a:lvl1pPr marL="0" algn="l" defTabSz="685069" rtl="0" eaLnBrk="1" latinLnBrk="0" hangingPunct="1">
      <a:defRPr sz="1348" kern="1200">
        <a:solidFill>
          <a:schemeClr val="tx1"/>
        </a:solidFill>
        <a:latin typeface="+mn-lt"/>
        <a:ea typeface="+mn-ea"/>
        <a:cs typeface="+mn-cs"/>
      </a:defRPr>
    </a:lvl1pPr>
    <a:lvl2pPr marL="342537" algn="l" defTabSz="685069" rtl="0" eaLnBrk="1" latinLnBrk="0" hangingPunct="1">
      <a:defRPr sz="1348" kern="1200">
        <a:solidFill>
          <a:schemeClr val="tx1"/>
        </a:solidFill>
        <a:latin typeface="+mn-lt"/>
        <a:ea typeface="+mn-ea"/>
        <a:cs typeface="+mn-cs"/>
      </a:defRPr>
    </a:lvl2pPr>
    <a:lvl3pPr marL="685069" algn="l" defTabSz="685069" rtl="0" eaLnBrk="1" latinLnBrk="0" hangingPunct="1">
      <a:defRPr sz="1348" kern="1200">
        <a:solidFill>
          <a:schemeClr val="tx1"/>
        </a:solidFill>
        <a:latin typeface="+mn-lt"/>
        <a:ea typeface="+mn-ea"/>
        <a:cs typeface="+mn-cs"/>
      </a:defRPr>
    </a:lvl3pPr>
    <a:lvl4pPr marL="1027604" algn="l" defTabSz="685069" rtl="0" eaLnBrk="1" latinLnBrk="0" hangingPunct="1">
      <a:defRPr sz="1348" kern="1200">
        <a:solidFill>
          <a:schemeClr val="tx1"/>
        </a:solidFill>
        <a:latin typeface="+mn-lt"/>
        <a:ea typeface="+mn-ea"/>
        <a:cs typeface="+mn-cs"/>
      </a:defRPr>
    </a:lvl4pPr>
    <a:lvl5pPr marL="1370140" algn="l" defTabSz="685069" rtl="0" eaLnBrk="1" latinLnBrk="0" hangingPunct="1">
      <a:defRPr sz="1348" kern="1200">
        <a:solidFill>
          <a:schemeClr val="tx1"/>
        </a:solidFill>
        <a:latin typeface="+mn-lt"/>
        <a:ea typeface="+mn-ea"/>
        <a:cs typeface="+mn-cs"/>
      </a:defRPr>
    </a:lvl5pPr>
    <a:lvl6pPr marL="1712673" algn="l" defTabSz="685069" rtl="0" eaLnBrk="1" latinLnBrk="0" hangingPunct="1">
      <a:defRPr sz="1348" kern="1200">
        <a:solidFill>
          <a:schemeClr val="tx1"/>
        </a:solidFill>
        <a:latin typeface="+mn-lt"/>
        <a:ea typeface="+mn-ea"/>
        <a:cs typeface="+mn-cs"/>
      </a:defRPr>
    </a:lvl6pPr>
    <a:lvl7pPr marL="2055208" algn="l" defTabSz="685069" rtl="0" eaLnBrk="1" latinLnBrk="0" hangingPunct="1">
      <a:defRPr sz="1348" kern="1200">
        <a:solidFill>
          <a:schemeClr val="tx1"/>
        </a:solidFill>
        <a:latin typeface="+mn-lt"/>
        <a:ea typeface="+mn-ea"/>
        <a:cs typeface="+mn-cs"/>
      </a:defRPr>
    </a:lvl7pPr>
    <a:lvl8pPr marL="2397744" algn="l" defTabSz="685069" rtl="0" eaLnBrk="1" latinLnBrk="0" hangingPunct="1">
      <a:defRPr sz="1348" kern="1200">
        <a:solidFill>
          <a:schemeClr val="tx1"/>
        </a:solidFill>
        <a:latin typeface="+mn-lt"/>
        <a:ea typeface="+mn-ea"/>
        <a:cs typeface="+mn-cs"/>
      </a:defRPr>
    </a:lvl8pPr>
    <a:lvl9pPr marL="2740280" algn="l" defTabSz="685069" rtl="0" eaLnBrk="1" latinLnBrk="0" hangingPunct="1">
      <a:defRPr sz="134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262D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62" autoAdjust="0"/>
    <p:restoredTop sz="96173" autoAdjust="0"/>
  </p:normalViewPr>
  <p:slideViewPr>
    <p:cSldViewPr>
      <p:cViewPr varScale="1">
        <p:scale>
          <a:sx n="117" d="100"/>
          <a:sy n="117" d="100"/>
        </p:scale>
        <p:origin x="4948" y="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3" d="100"/>
        <a:sy n="63" d="100"/>
      </p:scale>
      <p:origin x="0" y="0"/>
    </p:cViewPr>
  </p:sorterViewPr>
  <p:notesViewPr>
    <p:cSldViewPr showGuides="1">
      <p:cViewPr varScale="1">
        <p:scale>
          <a:sx n="94" d="100"/>
          <a:sy n="94" d="100"/>
        </p:scale>
        <p:origin x="274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3161F69-FB2A-4157-827D-1CE0B82053D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4E5030F-AD79-4250-9CC5-10F797B2E29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5010" y="0"/>
            <a:ext cx="2971800" cy="459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27D65-0373-4F2D-A0A0-76BF28C5747F}" type="datetimeFigureOut">
              <a:rPr lang="de-DE" smtClean="0"/>
              <a:t>29.10.2024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FAFCB2F-8D20-4FD5-9AA6-3354563D2F0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4687"/>
            <a:ext cx="2971800" cy="459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06A649F-594E-45C7-BDCC-7823FB1C99B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5010" y="8684687"/>
            <a:ext cx="2971800" cy="459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61BC9F-9B1F-4F73-B3BF-D8AABF8296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8274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96241-37B2-4298-A0A9-09E91031D947}" type="datetimeFigureOut">
              <a:rPr lang="de-DE" smtClean="0"/>
              <a:t>29.10.2024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56663C-F3E4-4CA8-9F0C-20B76B8CF5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699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06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537" algn="l" defTabSz="68506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069" algn="l" defTabSz="68506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7604" algn="l" defTabSz="68506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0140" algn="l" defTabSz="68506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2673" algn="l" defTabSz="68506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5208" algn="l" defTabSz="68506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7744" algn="l" defTabSz="68506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0280" algn="l" defTabSz="68506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 Person Speakercard | Hellro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5A424C88-D474-EE76-3950-34D07A154BE0}"/>
              </a:ext>
            </a:extLst>
          </p:cNvPr>
          <p:cNvSpPr/>
          <p:nvPr userDrawn="1"/>
        </p:nvSpPr>
        <p:spPr>
          <a:xfrm>
            <a:off x="2" y="12"/>
            <a:ext cx="4889986" cy="4984316"/>
          </a:xfrm>
          <a:custGeom>
            <a:avLst/>
            <a:gdLst>
              <a:gd name="connsiteX0" fmla="*/ 2952750 w 2971800"/>
              <a:gd name="connsiteY0" fmla="*/ 0 h 3695700"/>
              <a:gd name="connsiteX1" fmla="*/ 2971800 w 2971800"/>
              <a:gd name="connsiteY1" fmla="*/ 203200 h 3695700"/>
              <a:gd name="connsiteX2" fmla="*/ 2952750 w 2971800"/>
              <a:gd name="connsiteY2" fmla="*/ 3346450 h 3695700"/>
              <a:gd name="connsiteX3" fmla="*/ 0 w 2971800"/>
              <a:gd name="connsiteY3" fmla="*/ 3695700 h 3695700"/>
              <a:gd name="connsiteX4" fmla="*/ 6350 w 2971800"/>
              <a:gd name="connsiteY4" fmla="*/ 3695700 h 3695700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3176316"/>
              <a:gd name="connsiteY0" fmla="*/ 0 h 3693319"/>
              <a:gd name="connsiteX1" fmla="*/ 2952750 w 3176316"/>
              <a:gd name="connsiteY1" fmla="*/ 3344069 h 3693319"/>
              <a:gd name="connsiteX2" fmla="*/ 0 w 3176316"/>
              <a:gd name="connsiteY2" fmla="*/ 3693319 h 3693319"/>
              <a:gd name="connsiteX3" fmla="*/ 6350 w 3176316"/>
              <a:gd name="connsiteY3" fmla="*/ 3693319 h 3693319"/>
              <a:gd name="connsiteX0" fmla="*/ 2969419 w 2969419"/>
              <a:gd name="connsiteY0" fmla="*/ 0 h 3693319"/>
              <a:gd name="connsiteX1" fmla="*/ 2952750 w 2969419"/>
              <a:gd name="connsiteY1" fmla="*/ 3344069 h 3693319"/>
              <a:gd name="connsiteX2" fmla="*/ 0 w 2969419"/>
              <a:gd name="connsiteY2" fmla="*/ 3693319 h 3693319"/>
              <a:gd name="connsiteX3" fmla="*/ 6350 w 2969419"/>
              <a:gd name="connsiteY3" fmla="*/ 3693319 h 3693319"/>
              <a:gd name="connsiteX0" fmla="*/ 2969419 w 2971004"/>
              <a:gd name="connsiteY0" fmla="*/ 0 h 3693319"/>
              <a:gd name="connsiteX1" fmla="*/ 2967122 w 2971004"/>
              <a:gd name="connsiteY1" fmla="*/ 3346463 h 3693319"/>
              <a:gd name="connsiteX2" fmla="*/ 0 w 2971004"/>
              <a:gd name="connsiteY2" fmla="*/ 3693319 h 3693319"/>
              <a:gd name="connsiteX3" fmla="*/ 6350 w 2971004"/>
              <a:gd name="connsiteY3" fmla="*/ 3693319 h 3693319"/>
              <a:gd name="connsiteX0" fmla="*/ 2969419 w 2971004"/>
              <a:gd name="connsiteY0" fmla="*/ 0 h 3693319"/>
              <a:gd name="connsiteX1" fmla="*/ 2967122 w 2971004"/>
              <a:gd name="connsiteY1" fmla="*/ 3346463 h 3693319"/>
              <a:gd name="connsiteX2" fmla="*/ 0 w 2971004"/>
              <a:gd name="connsiteY2" fmla="*/ 3693319 h 3693319"/>
              <a:gd name="connsiteX0" fmla="*/ 2966085 w 2967670"/>
              <a:gd name="connsiteY0" fmla="*/ 0 h 4068144"/>
              <a:gd name="connsiteX1" fmla="*/ 2963788 w 2967670"/>
              <a:gd name="connsiteY1" fmla="*/ 3346463 h 4068144"/>
              <a:gd name="connsiteX2" fmla="*/ 0 w 2967670"/>
              <a:gd name="connsiteY2" fmla="*/ 4068144 h 4068144"/>
              <a:gd name="connsiteX0" fmla="*/ 2968085 w 2969670"/>
              <a:gd name="connsiteY0" fmla="*/ 0 h 4068144"/>
              <a:gd name="connsiteX1" fmla="*/ 2965788 w 2969670"/>
              <a:gd name="connsiteY1" fmla="*/ 3346463 h 4068144"/>
              <a:gd name="connsiteX2" fmla="*/ 0 w 2969670"/>
              <a:gd name="connsiteY2" fmla="*/ 4068144 h 4068144"/>
              <a:gd name="connsiteX0" fmla="*/ 2968085 w 2972325"/>
              <a:gd name="connsiteY0" fmla="*/ 0 h 4068144"/>
              <a:gd name="connsiteX1" fmla="*/ 2969122 w 2972325"/>
              <a:gd name="connsiteY1" fmla="*/ 3344521 h 4068144"/>
              <a:gd name="connsiteX2" fmla="*/ 0 w 2972325"/>
              <a:gd name="connsiteY2" fmla="*/ 4068144 h 4068144"/>
              <a:gd name="connsiteX0" fmla="*/ 2968085 w 2969122"/>
              <a:gd name="connsiteY0" fmla="*/ 0 h 4068144"/>
              <a:gd name="connsiteX1" fmla="*/ 2969122 w 2969122"/>
              <a:gd name="connsiteY1" fmla="*/ 3344521 h 4068144"/>
              <a:gd name="connsiteX2" fmla="*/ 0 w 2969122"/>
              <a:gd name="connsiteY2" fmla="*/ 4068144 h 4068144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2157"/>
              <a:gd name="connsiteY0" fmla="*/ 0 h 3707888"/>
              <a:gd name="connsiteX1" fmla="*/ 2979676 w 2982157"/>
              <a:gd name="connsiteY1" fmla="*/ 3298530 h 3707888"/>
              <a:gd name="connsiteX2" fmla="*/ 0 w 2982157"/>
              <a:gd name="connsiteY2" fmla="*/ 3707888 h 3707888"/>
              <a:gd name="connsiteX0" fmla="*/ 2982157 w 2982157"/>
              <a:gd name="connsiteY0" fmla="*/ 0 h 3707888"/>
              <a:gd name="connsiteX1" fmla="*/ 2979676 w 2982157"/>
              <a:gd name="connsiteY1" fmla="*/ 3298530 h 3707888"/>
              <a:gd name="connsiteX2" fmla="*/ 0 w 2982157"/>
              <a:gd name="connsiteY2" fmla="*/ 3707888 h 3707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82157" h="3707888">
                <a:moveTo>
                  <a:pt x="2982157" y="0"/>
                </a:moveTo>
                <a:cubicBezTo>
                  <a:pt x="2978684" y="696681"/>
                  <a:pt x="2979469" y="1738059"/>
                  <a:pt x="2979676" y="3298530"/>
                </a:cubicBezTo>
                <a:cubicBezTo>
                  <a:pt x="1930165" y="3463090"/>
                  <a:pt x="993225" y="3581654"/>
                  <a:pt x="0" y="3707888"/>
                </a:cubicBez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2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4365982-456A-B6C3-9649-46DAFD43425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44200" y="8388424"/>
            <a:ext cx="503814" cy="505862"/>
          </a:xfrm>
          <a:prstGeom prst="rect">
            <a:avLst/>
          </a:prstGeom>
        </p:spPr>
      </p:pic>
      <p:sp>
        <p:nvSpPr>
          <p:cNvPr id="11" name="Textplatzhalter 20">
            <a:extLst>
              <a:ext uri="{FF2B5EF4-FFF2-40B4-BE49-F238E27FC236}">
                <a16:creationId xmlns:a16="http://schemas.microsoft.com/office/drawing/2014/main" id="{2B55C3B1-CD25-4046-F581-99E0BBD460C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2050" y="7280773"/>
            <a:ext cx="4129895" cy="4584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12" name="Textplatzhalter 22">
            <a:extLst>
              <a:ext uri="{FF2B5EF4-FFF2-40B4-BE49-F238E27FC236}">
                <a16:creationId xmlns:a16="http://schemas.microsoft.com/office/drawing/2014/main" id="{A02CAD5A-ED55-AC20-53BB-B6E0AD8E8C7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42052" y="7888050"/>
            <a:ext cx="4129895" cy="50037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800"/>
            </a:lvl1pPr>
            <a:lvl2pPr marL="114649" indent="0">
              <a:buFontTx/>
              <a:buNone/>
              <a:defRPr sz="1261"/>
            </a:lvl2pPr>
            <a:lvl3pPr marL="227854" indent="0">
              <a:buFontTx/>
              <a:buNone/>
              <a:defRPr sz="1261"/>
            </a:lvl3pPr>
            <a:lvl4pPr marL="341780" indent="0">
              <a:buFontTx/>
              <a:buNone/>
              <a:defRPr sz="1261"/>
            </a:lvl4pPr>
            <a:lvl5pPr>
              <a:buFontTx/>
              <a:buNone/>
              <a:defRPr sz="1261"/>
            </a:lvl5pPr>
          </a:lstStyle>
          <a:p>
            <a:pPr lvl="0"/>
            <a:r>
              <a:rPr lang="de-DE" dirty="0"/>
              <a:t>Position</a:t>
            </a:r>
            <a:br>
              <a:rPr lang="de-DE" dirty="0"/>
            </a:br>
            <a:r>
              <a:rPr lang="de-DE" dirty="0"/>
              <a:t>Unternehmen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624C33AE-7962-8077-B5E4-19332FBD8DCB}"/>
              </a:ext>
            </a:extLst>
          </p:cNvPr>
          <p:cNvGrpSpPr/>
          <p:nvPr userDrawn="1"/>
        </p:nvGrpSpPr>
        <p:grpSpPr>
          <a:xfrm>
            <a:off x="3560555" y="184827"/>
            <a:ext cx="1439947" cy="1361743"/>
            <a:chOff x="3744761" y="179512"/>
            <a:chExt cx="846203" cy="800246"/>
          </a:xfrm>
        </p:grpSpPr>
        <p:sp>
          <p:nvSpPr>
            <p:cNvPr id="4" name="Ellipse 3">
              <a:extLst>
                <a:ext uri="{FF2B5EF4-FFF2-40B4-BE49-F238E27FC236}">
                  <a16:creationId xmlns:a16="http://schemas.microsoft.com/office/drawing/2014/main" id="{FFF61D08-C6CF-7185-9A86-114DCF90F185}"/>
                </a:ext>
              </a:extLst>
            </p:cNvPr>
            <p:cNvSpPr/>
            <p:nvPr userDrawn="1"/>
          </p:nvSpPr>
          <p:spPr>
            <a:xfrm>
              <a:off x="3777351" y="179512"/>
              <a:ext cx="800246" cy="80024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de-DE" sz="1600" dirty="0" err="1"/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B77F5B22-5CB0-DEEE-4026-7A8EC4C64E9E}"/>
                </a:ext>
              </a:extLst>
            </p:cNvPr>
            <p:cNvSpPr txBox="1"/>
            <p:nvPr userDrawn="1"/>
          </p:nvSpPr>
          <p:spPr>
            <a:xfrm rot="898812">
              <a:off x="3744761" y="412264"/>
              <a:ext cx="846203" cy="4384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00000"/>
                </a:lnSpc>
                <a:spcAft>
                  <a:spcPts val="800"/>
                </a:spcAft>
              </a:pPr>
              <a:r>
                <a:rPr lang="de-DE" sz="2000" b="1" dirty="0">
                  <a:latin typeface="+mn-lt"/>
                </a:rPr>
                <a:t>Kosmos</a:t>
              </a:r>
              <a:br>
                <a:rPr lang="de-DE" sz="2000" dirty="0">
                  <a:latin typeface="+mn-lt"/>
                </a:rPr>
              </a:br>
              <a:r>
                <a:rPr lang="de-DE" sz="2000" dirty="0">
                  <a:latin typeface="+mn-lt"/>
                </a:rPr>
                <a:t>Berlin</a:t>
              </a:r>
            </a:p>
          </p:txBody>
        </p:sp>
      </p:grpSp>
      <p:sp>
        <p:nvSpPr>
          <p:cNvPr id="2" name="Bildplatzhalter 24">
            <a:extLst>
              <a:ext uri="{FF2B5EF4-FFF2-40B4-BE49-F238E27FC236}">
                <a16:creationId xmlns:a16="http://schemas.microsoft.com/office/drawing/2014/main" id="{D03B376B-8A7E-F8F4-5FA1-A4B99F2EC2E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42051" y="2295950"/>
            <a:ext cx="4129894" cy="4737777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FontTx/>
              <a:buNone/>
              <a:defRPr sz="224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B60F3A3C-7056-D12D-B379-231C5BF7A4D1}"/>
              </a:ext>
            </a:extLst>
          </p:cNvPr>
          <p:cNvSpPr txBox="1"/>
          <p:nvPr userDrawn="1"/>
        </p:nvSpPr>
        <p:spPr>
          <a:xfrm>
            <a:off x="242051" y="370490"/>
            <a:ext cx="3409820" cy="108737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/>
            <a:r>
              <a:rPr lang="de-DE" sz="4000" dirty="0">
                <a:solidFill>
                  <a:schemeClr val="accent1"/>
                </a:solidFill>
              </a:rPr>
              <a:t>Digital Health Conference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45BAD79-215A-B044-265F-D86C31A1FC85}"/>
              </a:ext>
            </a:extLst>
          </p:cNvPr>
          <p:cNvSpPr txBox="1"/>
          <p:nvPr userDrawn="1"/>
        </p:nvSpPr>
        <p:spPr>
          <a:xfrm>
            <a:off x="242050" y="1606693"/>
            <a:ext cx="4253620" cy="43846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10000"/>
              </a:lnSpc>
              <a:spcAft>
                <a:spcPts val="269"/>
              </a:spcAft>
            </a:pPr>
            <a:r>
              <a:rPr lang="de-DE" sz="2500" dirty="0">
                <a:solidFill>
                  <a:schemeClr val="tx2"/>
                </a:solidFill>
              </a:rPr>
              <a:t>28. November 2024</a:t>
            </a:r>
          </a:p>
        </p:txBody>
      </p:sp>
    </p:spTree>
    <p:extLst>
      <p:ext uri="{BB962C8B-B14F-4D97-AF65-F5344CB8AC3E}">
        <p14:creationId xmlns:p14="http://schemas.microsoft.com/office/powerpoint/2010/main" val="2924595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1 Person Speakercard | Keyvisual | GR">
    <p:bg>
      <p:bgPr>
        <a:gradFill>
          <a:gsLst>
            <a:gs pos="100000">
              <a:schemeClr val="tx2">
                <a:alpha val="45000"/>
              </a:schemeClr>
            </a:gs>
            <a:gs pos="0">
              <a:schemeClr val="tx2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4897FE46-570B-388C-4E4B-B6D40AD410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1225" r="31281"/>
          <a:stretch/>
        </p:blipFill>
        <p:spPr>
          <a:xfrm>
            <a:off x="0" y="-14982"/>
            <a:ext cx="5151284" cy="915897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012D0130-174F-88A8-1BCA-D6FA909A9E51}"/>
              </a:ext>
            </a:extLst>
          </p:cNvPr>
          <p:cNvSpPr/>
          <p:nvPr userDrawn="1"/>
        </p:nvSpPr>
        <p:spPr>
          <a:xfrm>
            <a:off x="0" y="-25326"/>
            <a:ext cx="5151284" cy="9158970"/>
          </a:xfrm>
          <a:prstGeom prst="rect">
            <a:avLst/>
          </a:prstGeom>
          <a:gradFill>
            <a:gsLst>
              <a:gs pos="100000">
                <a:schemeClr val="tx2">
                  <a:alpha val="58000"/>
                </a:schemeClr>
              </a:gs>
              <a:gs pos="0">
                <a:schemeClr val="tx2">
                  <a:alpha val="96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4149" tIns="24149" rIns="24149" bIns="24149" rtlCol="0" anchor="ctr"/>
          <a:lstStyle/>
          <a:p>
            <a:pPr algn="ctr"/>
            <a:endParaRPr lang="de-DE" sz="536" dirty="0" err="1"/>
          </a:p>
        </p:txBody>
      </p:sp>
      <p:sp>
        <p:nvSpPr>
          <p:cNvPr id="24" name="Freihandform: Form 23">
            <a:extLst>
              <a:ext uri="{FF2B5EF4-FFF2-40B4-BE49-F238E27FC236}">
                <a16:creationId xmlns:a16="http://schemas.microsoft.com/office/drawing/2014/main" id="{F52287FA-F33E-B755-DB28-894138E885DA}"/>
              </a:ext>
            </a:extLst>
          </p:cNvPr>
          <p:cNvSpPr/>
          <p:nvPr userDrawn="1"/>
        </p:nvSpPr>
        <p:spPr>
          <a:xfrm>
            <a:off x="2" y="12"/>
            <a:ext cx="4889986" cy="4984316"/>
          </a:xfrm>
          <a:custGeom>
            <a:avLst/>
            <a:gdLst>
              <a:gd name="connsiteX0" fmla="*/ 2952750 w 2971800"/>
              <a:gd name="connsiteY0" fmla="*/ 0 h 3695700"/>
              <a:gd name="connsiteX1" fmla="*/ 2971800 w 2971800"/>
              <a:gd name="connsiteY1" fmla="*/ 203200 h 3695700"/>
              <a:gd name="connsiteX2" fmla="*/ 2952750 w 2971800"/>
              <a:gd name="connsiteY2" fmla="*/ 3346450 h 3695700"/>
              <a:gd name="connsiteX3" fmla="*/ 0 w 2971800"/>
              <a:gd name="connsiteY3" fmla="*/ 3695700 h 3695700"/>
              <a:gd name="connsiteX4" fmla="*/ 6350 w 2971800"/>
              <a:gd name="connsiteY4" fmla="*/ 3695700 h 3695700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3176316"/>
              <a:gd name="connsiteY0" fmla="*/ 0 h 3693319"/>
              <a:gd name="connsiteX1" fmla="*/ 2952750 w 3176316"/>
              <a:gd name="connsiteY1" fmla="*/ 3344069 h 3693319"/>
              <a:gd name="connsiteX2" fmla="*/ 0 w 3176316"/>
              <a:gd name="connsiteY2" fmla="*/ 3693319 h 3693319"/>
              <a:gd name="connsiteX3" fmla="*/ 6350 w 3176316"/>
              <a:gd name="connsiteY3" fmla="*/ 3693319 h 3693319"/>
              <a:gd name="connsiteX0" fmla="*/ 2969419 w 2969419"/>
              <a:gd name="connsiteY0" fmla="*/ 0 h 3693319"/>
              <a:gd name="connsiteX1" fmla="*/ 2952750 w 2969419"/>
              <a:gd name="connsiteY1" fmla="*/ 3344069 h 3693319"/>
              <a:gd name="connsiteX2" fmla="*/ 0 w 2969419"/>
              <a:gd name="connsiteY2" fmla="*/ 3693319 h 3693319"/>
              <a:gd name="connsiteX3" fmla="*/ 6350 w 2969419"/>
              <a:gd name="connsiteY3" fmla="*/ 3693319 h 3693319"/>
              <a:gd name="connsiteX0" fmla="*/ 2969419 w 2971004"/>
              <a:gd name="connsiteY0" fmla="*/ 0 h 3693319"/>
              <a:gd name="connsiteX1" fmla="*/ 2967122 w 2971004"/>
              <a:gd name="connsiteY1" fmla="*/ 3346463 h 3693319"/>
              <a:gd name="connsiteX2" fmla="*/ 0 w 2971004"/>
              <a:gd name="connsiteY2" fmla="*/ 3693319 h 3693319"/>
              <a:gd name="connsiteX3" fmla="*/ 6350 w 2971004"/>
              <a:gd name="connsiteY3" fmla="*/ 3693319 h 3693319"/>
              <a:gd name="connsiteX0" fmla="*/ 2969419 w 2971004"/>
              <a:gd name="connsiteY0" fmla="*/ 0 h 3693319"/>
              <a:gd name="connsiteX1" fmla="*/ 2967122 w 2971004"/>
              <a:gd name="connsiteY1" fmla="*/ 3346463 h 3693319"/>
              <a:gd name="connsiteX2" fmla="*/ 0 w 2971004"/>
              <a:gd name="connsiteY2" fmla="*/ 3693319 h 3693319"/>
              <a:gd name="connsiteX0" fmla="*/ 2966085 w 2967670"/>
              <a:gd name="connsiteY0" fmla="*/ 0 h 4068144"/>
              <a:gd name="connsiteX1" fmla="*/ 2963788 w 2967670"/>
              <a:gd name="connsiteY1" fmla="*/ 3346463 h 4068144"/>
              <a:gd name="connsiteX2" fmla="*/ 0 w 2967670"/>
              <a:gd name="connsiteY2" fmla="*/ 4068144 h 4068144"/>
              <a:gd name="connsiteX0" fmla="*/ 2968085 w 2969670"/>
              <a:gd name="connsiteY0" fmla="*/ 0 h 4068144"/>
              <a:gd name="connsiteX1" fmla="*/ 2965788 w 2969670"/>
              <a:gd name="connsiteY1" fmla="*/ 3346463 h 4068144"/>
              <a:gd name="connsiteX2" fmla="*/ 0 w 2969670"/>
              <a:gd name="connsiteY2" fmla="*/ 4068144 h 4068144"/>
              <a:gd name="connsiteX0" fmla="*/ 2968085 w 2972325"/>
              <a:gd name="connsiteY0" fmla="*/ 0 h 4068144"/>
              <a:gd name="connsiteX1" fmla="*/ 2969122 w 2972325"/>
              <a:gd name="connsiteY1" fmla="*/ 3344521 h 4068144"/>
              <a:gd name="connsiteX2" fmla="*/ 0 w 2972325"/>
              <a:gd name="connsiteY2" fmla="*/ 4068144 h 4068144"/>
              <a:gd name="connsiteX0" fmla="*/ 2968085 w 2969122"/>
              <a:gd name="connsiteY0" fmla="*/ 0 h 4068144"/>
              <a:gd name="connsiteX1" fmla="*/ 2969122 w 2969122"/>
              <a:gd name="connsiteY1" fmla="*/ 3344521 h 4068144"/>
              <a:gd name="connsiteX2" fmla="*/ 0 w 2969122"/>
              <a:gd name="connsiteY2" fmla="*/ 4068144 h 4068144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2157"/>
              <a:gd name="connsiteY0" fmla="*/ 0 h 3707888"/>
              <a:gd name="connsiteX1" fmla="*/ 2979676 w 2982157"/>
              <a:gd name="connsiteY1" fmla="*/ 3298530 h 3707888"/>
              <a:gd name="connsiteX2" fmla="*/ 0 w 2982157"/>
              <a:gd name="connsiteY2" fmla="*/ 3707888 h 3707888"/>
              <a:gd name="connsiteX0" fmla="*/ 2982157 w 2982157"/>
              <a:gd name="connsiteY0" fmla="*/ 0 h 3707888"/>
              <a:gd name="connsiteX1" fmla="*/ 2979676 w 2982157"/>
              <a:gd name="connsiteY1" fmla="*/ 3298530 h 3707888"/>
              <a:gd name="connsiteX2" fmla="*/ 0 w 2982157"/>
              <a:gd name="connsiteY2" fmla="*/ 3707888 h 3707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82157" h="3707888">
                <a:moveTo>
                  <a:pt x="2982157" y="0"/>
                </a:moveTo>
                <a:cubicBezTo>
                  <a:pt x="2978684" y="696681"/>
                  <a:pt x="2979469" y="1738059"/>
                  <a:pt x="2979676" y="3298530"/>
                </a:cubicBezTo>
                <a:cubicBezTo>
                  <a:pt x="1930165" y="3463090"/>
                  <a:pt x="993225" y="3581654"/>
                  <a:pt x="0" y="3707888"/>
                </a:cubicBez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2"/>
          </a:p>
        </p:txBody>
      </p:sp>
      <p:sp>
        <p:nvSpPr>
          <p:cNvPr id="26" name="Textplatzhalter 20">
            <a:extLst>
              <a:ext uri="{FF2B5EF4-FFF2-40B4-BE49-F238E27FC236}">
                <a16:creationId xmlns:a16="http://schemas.microsoft.com/office/drawing/2014/main" id="{DB0E08D2-8A3E-DAE1-B056-70ABF4B3C5C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2050" y="7280773"/>
            <a:ext cx="4129895" cy="4584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280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27" name="Textplatzhalter 22">
            <a:extLst>
              <a:ext uri="{FF2B5EF4-FFF2-40B4-BE49-F238E27FC236}">
                <a16:creationId xmlns:a16="http://schemas.microsoft.com/office/drawing/2014/main" id="{80732ECE-FDFB-AFA2-33D2-4BA72D23E2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42052" y="7888050"/>
            <a:ext cx="4129895" cy="50037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800">
                <a:solidFill>
                  <a:schemeClr val="bg1"/>
                </a:solidFill>
              </a:defRPr>
            </a:lvl1pPr>
            <a:lvl2pPr marL="114649" indent="0">
              <a:buFontTx/>
              <a:buNone/>
              <a:defRPr sz="1261"/>
            </a:lvl2pPr>
            <a:lvl3pPr marL="227854" indent="0">
              <a:buFontTx/>
              <a:buNone/>
              <a:defRPr sz="1261"/>
            </a:lvl3pPr>
            <a:lvl4pPr marL="341780" indent="0">
              <a:buFontTx/>
              <a:buNone/>
              <a:defRPr sz="1261"/>
            </a:lvl4pPr>
            <a:lvl5pPr>
              <a:buFontTx/>
              <a:buNone/>
              <a:defRPr sz="1261"/>
            </a:lvl5pPr>
          </a:lstStyle>
          <a:p>
            <a:pPr lvl="0"/>
            <a:r>
              <a:rPr lang="de-DE" dirty="0"/>
              <a:t>Position</a:t>
            </a:r>
            <a:br>
              <a:rPr lang="de-DE" dirty="0"/>
            </a:br>
            <a:r>
              <a:rPr lang="de-DE" dirty="0"/>
              <a:t>Unternehmen</a:t>
            </a:r>
          </a:p>
        </p:txBody>
      </p:sp>
      <p:pic>
        <p:nvPicPr>
          <p:cNvPr id="34" name="Grafik 33">
            <a:extLst>
              <a:ext uri="{FF2B5EF4-FFF2-40B4-BE49-F238E27FC236}">
                <a16:creationId xmlns:a16="http://schemas.microsoft.com/office/drawing/2014/main" id="{452444C5-97CF-64FB-054E-62230E6646C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494964" y="8448812"/>
            <a:ext cx="395024" cy="411834"/>
          </a:xfrm>
          <a:prstGeom prst="rect">
            <a:avLst/>
          </a:prstGeom>
        </p:spPr>
      </p:pic>
      <p:sp>
        <p:nvSpPr>
          <p:cNvPr id="2" name="Bildplatzhalter 24">
            <a:extLst>
              <a:ext uri="{FF2B5EF4-FFF2-40B4-BE49-F238E27FC236}">
                <a16:creationId xmlns:a16="http://schemas.microsoft.com/office/drawing/2014/main" id="{640BAD31-A544-020D-BF6F-063669B8FBD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42051" y="2295950"/>
            <a:ext cx="4129894" cy="4737777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FontTx/>
              <a:buNone/>
              <a:defRPr sz="224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72EC9ED-F2C4-48D3-74B4-B2562C6F837C}"/>
              </a:ext>
            </a:extLst>
          </p:cNvPr>
          <p:cNvSpPr txBox="1"/>
          <p:nvPr userDrawn="1"/>
        </p:nvSpPr>
        <p:spPr>
          <a:xfrm>
            <a:off x="242050" y="370490"/>
            <a:ext cx="3510739" cy="60111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/>
            <a:r>
              <a:rPr lang="de-DE" sz="4000" dirty="0">
                <a:solidFill>
                  <a:schemeClr val="accent2"/>
                </a:solidFill>
              </a:rPr>
              <a:t>Digital Health Conference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DB2D83E-947A-A2D0-CF73-CDCB14DBE069}"/>
              </a:ext>
            </a:extLst>
          </p:cNvPr>
          <p:cNvSpPr txBox="1"/>
          <p:nvPr userDrawn="1"/>
        </p:nvSpPr>
        <p:spPr>
          <a:xfrm>
            <a:off x="242050" y="1606693"/>
            <a:ext cx="4253620" cy="43846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10000"/>
              </a:lnSpc>
              <a:spcAft>
                <a:spcPts val="269"/>
              </a:spcAft>
            </a:pPr>
            <a:r>
              <a:rPr lang="de-DE" sz="2500" dirty="0">
                <a:solidFill>
                  <a:schemeClr val="bg1"/>
                </a:solidFill>
              </a:rPr>
              <a:t>28. November 2024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782097A7-5B25-D946-51F9-34ACBF31F49E}"/>
              </a:ext>
            </a:extLst>
          </p:cNvPr>
          <p:cNvGrpSpPr/>
          <p:nvPr userDrawn="1"/>
        </p:nvGrpSpPr>
        <p:grpSpPr>
          <a:xfrm>
            <a:off x="3560555" y="184827"/>
            <a:ext cx="1439947" cy="1361743"/>
            <a:chOff x="3744761" y="179512"/>
            <a:chExt cx="846203" cy="800246"/>
          </a:xfrm>
        </p:grpSpPr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9B303223-F455-6788-0AFB-BA61A1A4C327}"/>
                </a:ext>
              </a:extLst>
            </p:cNvPr>
            <p:cNvSpPr/>
            <p:nvPr userDrawn="1"/>
          </p:nvSpPr>
          <p:spPr>
            <a:xfrm>
              <a:off x="3777351" y="179512"/>
              <a:ext cx="800246" cy="80024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de-DE" sz="1600" dirty="0" err="1"/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049C7B08-FBCA-A224-7985-9C1C5DF9E545}"/>
                </a:ext>
              </a:extLst>
            </p:cNvPr>
            <p:cNvSpPr txBox="1"/>
            <p:nvPr userDrawn="1"/>
          </p:nvSpPr>
          <p:spPr>
            <a:xfrm rot="898812">
              <a:off x="3744761" y="412264"/>
              <a:ext cx="846203" cy="4384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00000"/>
                </a:lnSpc>
                <a:spcAft>
                  <a:spcPts val="800"/>
                </a:spcAft>
              </a:pPr>
              <a:r>
                <a:rPr lang="de-DE" sz="2000" b="1" dirty="0">
                  <a:latin typeface="+mn-lt"/>
                </a:rPr>
                <a:t>Kosmos</a:t>
              </a:r>
              <a:br>
                <a:rPr lang="de-DE" sz="2000" dirty="0">
                  <a:latin typeface="+mn-lt"/>
                </a:rPr>
              </a:br>
              <a:r>
                <a:rPr lang="de-DE" sz="2000" dirty="0">
                  <a:latin typeface="+mn-lt"/>
                </a:rPr>
                <a:t>Berlin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9191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4578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5" r:id="rId2"/>
  </p:sldLayoutIdLst>
  <p:hf hdr="0" ftr="0" dt="0"/>
  <p:txStyles>
    <p:titleStyle>
      <a:lvl1pPr algn="l" defTabSz="385829" rtl="0" eaLnBrk="1" latinLnBrk="0" hangingPunct="1">
        <a:lnSpc>
          <a:spcPts val="1688"/>
        </a:lnSpc>
        <a:spcBef>
          <a:spcPct val="0"/>
        </a:spcBef>
        <a:buNone/>
        <a:defRPr sz="1435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3926" indent="-113926" algn="l" defTabSz="385829" rtl="0" eaLnBrk="1" latinLnBrk="0" hangingPunct="1">
        <a:lnSpc>
          <a:spcPct val="111000"/>
        </a:lnSpc>
        <a:spcBef>
          <a:spcPts val="0"/>
        </a:spcBef>
        <a:spcAft>
          <a:spcPts val="338"/>
        </a:spcAft>
        <a:buClr>
          <a:schemeClr val="accent1"/>
        </a:buClr>
        <a:buFont typeface="Wingdings 2" panose="05020102010507070707" pitchFamily="18" charset="2"/>
        <a:buChar char=""/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227852" indent="-113203" algn="l" defTabSz="385829" rtl="0" eaLnBrk="1" latinLnBrk="0" hangingPunct="1">
        <a:lnSpc>
          <a:spcPct val="111000"/>
        </a:lnSpc>
        <a:spcBef>
          <a:spcPts val="0"/>
        </a:spcBef>
        <a:spcAft>
          <a:spcPts val="338"/>
        </a:spcAft>
        <a:buClr>
          <a:schemeClr val="accent2"/>
        </a:buClr>
        <a:buFont typeface="Wingdings 2" panose="05020102010507070707" pitchFamily="18" charset="2"/>
        <a:buChar char="¡"/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1780" indent="-113926" algn="l" defTabSz="385829" rtl="0" eaLnBrk="1" latinLnBrk="0" hangingPunct="1">
        <a:lnSpc>
          <a:spcPct val="111000"/>
        </a:lnSpc>
        <a:spcBef>
          <a:spcPts val="0"/>
        </a:spcBef>
        <a:spcAft>
          <a:spcPts val="338"/>
        </a:spcAft>
        <a:buClr>
          <a:schemeClr val="accent1"/>
        </a:buClr>
        <a:buFont typeface="Wingdings 2" panose="05020102010507070707" pitchFamily="18" charset="2"/>
        <a:buChar char="¡"/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455705" indent="-113926" algn="l" defTabSz="385829" rtl="0" eaLnBrk="1" latinLnBrk="0" hangingPunct="1">
        <a:lnSpc>
          <a:spcPct val="111000"/>
        </a:lnSpc>
        <a:spcBef>
          <a:spcPts val="0"/>
        </a:spcBef>
        <a:spcAft>
          <a:spcPts val="338"/>
        </a:spcAft>
        <a:buClr>
          <a:schemeClr val="accent2"/>
        </a:buClr>
        <a:buFont typeface="Wingdings 2" panose="05020102010507070707" pitchFamily="18" charset="2"/>
        <a:buChar char="¡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660" indent="0" algn="l" defTabSz="385829" rtl="0" eaLnBrk="1" latinLnBrk="0" hangingPunct="1">
        <a:lnSpc>
          <a:spcPts val="1435"/>
        </a:lnSpc>
        <a:spcBef>
          <a:spcPts val="213"/>
        </a:spcBef>
        <a:buFontTx/>
        <a:buNone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061033" indent="-96458" algn="l" defTabSz="385829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58" kern="1200">
          <a:solidFill>
            <a:schemeClr val="tx1"/>
          </a:solidFill>
          <a:latin typeface="+mn-lt"/>
          <a:ea typeface="+mn-ea"/>
          <a:cs typeface="+mn-cs"/>
        </a:defRPr>
      </a:lvl6pPr>
      <a:lvl7pPr marL="1253947" indent="-96458" algn="l" defTabSz="385829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58" kern="1200">
          <a:solidFill>
            <a:schemeClr val="tx1"/>
          </a:solidFill>
          <a:latin typeface="+mn-lt"/>
          <a:ea typeface="+mn-ea"/>
          <a:cs typeface="+mn-cs"/>
        </a:defRPr>
      </a:lvl7pPr>
      <a:lvl8pPr marL="1446862" indent="-96458" algn="l" defTabSz="385829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58" kern="1200">
          <a:solidFill>
            <a:schemeClr val="tx1"/>
          </a:solidFill>
          <a:latin typeface="+mn-lt"/>
          <a:ea typeface="+mn-ea"/>
          <a:cs typeface="+mn-cs"/>
        </a:defRPr>
      </a:lvl8pPr>
      <a:lvl9pPr marL="1639775" indent="-96458" algn="l" defTabSz="385829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5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85829" rtl="0" eaLnBrk="1" latinLnBrk="0" hangingPunct="1">
        <a:defRPr sz="758" kern="1200">
          <a:solidFill>
            <a:schemeClr val="tx1"/>
          </a:solidFill>
          <a:latin typeface="+mn-lt"/>
          <a:ea typeface="+mn-ea"/>
          <a:cs typeface="+mn-cs"/>
        </a:defRPr>
      </a:lvl1pPr>
      <a:lvl2pPr marL="192915" algn="l" defTabSz="385829" rtl="0" eaLnBrk="1" latinLnBrk="0" hangingPunct="1">
        <a:defRPr sz="758" kern="1200">
          <a:solidFill>
            <a:schemeClr val="tx1"/>
          </a:solidFill>
          <a:latin typeface="+mn-lt"/>
          <a:ea typeface="+mn-ea"/>
          <a:cs typeface="+mn-cs"/>
        </a:defRPr>
      </a:lvl2pPr>
      <a:lvl3pPr marL="385829" algn="l" defTabSz="385829" rtl="0" eaLnBrk="1" latinLnBrk="0" hangingPunct="1">
        <a:defRPr sz="758" kern="1200">
          <a:solidFill>
            <a:schemeClr val="tx1"/>
          </a:solidFill>
          <a:latin typeface="+mn-lt"/>
          <a:ea typeface="+mn-ea"/>
          <a:cs typeface="+mn-cs"/>
        </a:defRPr>
      </a:lvl3pPr>
      <a:lvl4pPr marL="578744" algn="l" defTabSz="385829" rtl="0" eaLnBrk="1" latinLnBrk="0" hangingPunct="1">
        <a:defRPr sz="758" kern="1200">
          <a:solidFill>
            <a:schemeClr val="tx1"/>
          </a:solidFill>
          <a:latin typeface="+mn-lt"/>
          <a:ea typeface="+mn-ea"/>
          <a:cs typeface="+mn-cs"/>
        </a:defRPr>
      </a:lvl4pPr>
      <a:lvl5pPr marL="771660" algn="l" defTabSz="385829" rtl="0" eaLnBrk="1" latinLnBrk="0" hangingPunct="1">
        <a:defRPr sz="758" kern="1200">
          <a:solidFill>
            <a:schemeClr val="tx1"/>
          </a:solidFill>
          <a:latin typeface="+mn-lt"/>
          <a:ea typeface="+mn-ea"/>
          <a:cs typeface="+mn-cs"/>
        </a:defRPr>
      </a:lvl5pPr>
      <a:lvl6pPr marL="964573" algn="l" defTabSz="385829" rtl="0" eaLnBrk="1" latinLnBrk="0" hangingPunct="1">
        <a:defRPr sz="758" kern="1200">
          <a:solidFill>
            <a:schemeClr val="tx1"/>
          </a:solidFill>
          <a:latin typeface="+mn-lt"/>
          <a:ea typeface="+mn-ea"/>
          <a:cs typeface="+mn-cs"/>
        </a:defRPr>
      </a:lvl6pPr>
      <a:lvl7pPr marL="1157488" algn="l" defTabSz="385829" rtl="0" eaLnBrk="1" latinLnBrk="0" hangingPunct="1">
        <a:defRPr sz="758" kern="1200">
          <a:solidFill>
            <a:schemeClr val="tx1"/>
          </a:solidFill>
          <a:latin typeface="+mn-lt"/>
          <a:ea typeface="+mn-ea"/>
          <a:cs typeface="+mn-cs"/>
        </a:defRPr>
      </a:lvl7pPr>
      <a:lvl8pPr marL="1350402" algn="l" defTabSz="385829" rtl="0" eaLnBrk="1" latinLnBrk="0" hangingPunct="1">
        <a:defRPr sz="758" kern="1200">
          <a:solidFill>
            <a:schemeClr val="tx1"/>
          </a:solidFill>
          <a:latin typeface="+mn-lt"/>
          <a:ea typeface="+mn-ea"/>
          <a:cs typeface="+mn-cs"/>
        </a:defRPr>
      </a:lvl8pPr>
      <a:lvl9pPr marL="1543317" algn="l" defTabSz="385829" rtl="0" eaLnBrk="1" latinLnBrk="0" hangingPunct="1">
        <a:defRPr sz="75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156" userDrawn="1">
          <p15:clr>
            <a:srgbClr val="F26B43"/>
          </p15:clr>
        </p15:guide>
        <p15:guide id="4" pos="3149" userDrawn="1">
          <p15:clr>
            <a:srgbClr val="F26B43"/>
          </p15:clr>
        </p15:guide>
        <p15:guide id="5" orient="horz" pos="5480" userDrawn="1">
          <p15:clr>
            <a:srgbClr val="F26B43"/>
          </p15:clr>
        </p15:guide>
        <p15:guide id="6" orient="horz" pos="854" userDrawn="1">
          <p15:clr>
            <a:srgbClr val="F26B43"/>
          </p15:clr>
        </p15:guide>
        <p15:guide id="7" orient="horz" pos="1550" userDrawn="1">
          <p15:clr>
            <a:srgbClr val="F26B43"/>
          </p15:clr>
        </p15:guide>
        <p15:guide id="9" orient="horz" pos="2214" userDrawn="1">
          <p15:clr>
            <a:srgbClr val="F26B43"/>
          </p15:clr>
        </p15:guide>
        <p15:guide id="10" orient="horz" pos="5238" userDrawn="1">
          <p15:clr>
            <a:srgbClr val="F26B43"/>
          </p15:clr>
        </p15:guide>
        <p15:guide id="11" pos="2873" userDrawn="1">
          <p15:clr>
            <a:srgbClr val="F26B43"/>
          </p15:clr>
        </p15:guide>
        <p15:guide id="12" orient="horz" pos="1761" userDrawn="1">
          <p15:clr>
            <a:srgbClr val="F26B43"/>
          </p15:clr>
        </p15:guide>
        <p15:guide id="13" pos="3093" userDrawn="1">
          <p15:clr>
            <a:srgbClr val="F26B43"/>
          </p15:clr>
        </p15:guide>
        <p15:guide id="14" pos="238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E1DB45C5-8F8D-589C-D53D-407352DAA1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B947956-090A-CF32-3143-6F13D21E50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FBBFC772-D0BF-BC0D-7858-09997CD2027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6861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0CC3ED6-14A7-CF24-FC80-50462482A8F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9832B942-E249-F674-83E5-8B7E2CB5C1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48398356-75DC-F9FD-BD7A-24F3B61D072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710891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USTOMCOLORS" val="2958855;16737305;9884200;4280575;51455;16777215;16777215;16777215;16777215;16777215;16777215;16774635;15136230;15134975;14808570;16777215;16777215;16777215;16777215;16777215;8519700;4608000;160;24575;5592405;13158600;15133675;16777215;16777215;16777215"/>
  <p:tag name="DEFAULTLANGUAGEID" val="1031"/>
</p:tagLst>
</file>

<file path=ppt/theme/theme1.xml><?xml version="1.0" encoding="utf-8"?>
<a:theme xmlns:a="http://schemas.openxmlformats.org/drawingml/2006/main" name="1 Speakercard-Vorlage">
  <a:themeElements>
    <a:clrScheme name="bitkom 2022">
      <a:dk1>
        <a:srgbClr val="000000"/>
      </a:dk1>
      <a:lt1>
        <a:srgbClr val="FFFFFF"/>
      </a:lt1>
      <a:dk2>
        <a:srgbClr val="07262D"/>
      </a:dk2>
      <a:lt2>
        <a:srgbClr val="E6F5E6"/>
      </a:lt2>
      <a:accent1>
        <a:srgbClr val="1964FF"/>
      </a:accent1>
      <a:accent2>
        <a:srgbClr val="28D296"/>
      </a:accent2>
      <a:accent3>
        <a:srgbClr val="FF5041"/>
      </a:accent3>
      <a:accent4>
        <a:srgbClr val="FFC800"/>
      </a:accent4>
      <a:accent5>
        <a:srgbClr val="140082"/>
      </a:accent5>
      <a:accent6>
        <a:srgbClr val="A00000"/>
      </a:accent6>
      <a:hlink>
        <a:srgbClr val="1964FF"/>
      </a:hlink>
      <a:folHlink>
        <a:srgbClr val="1964FF"/>
      </a:folHlink>
    </a:clrScheme>
    <a:fontScheme name="Benutzerdefiniert 3">
      <a:majorFont>
        <a:latin typeface="BIT TheSans Office"/>
        <a:ea typeface=""/>
        <a:cs typeface=""/>
      </a:majorFont>
      <a:minorFont>
        <a:latin typeface="BIT TheSans Offic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72000" rIns="72000" bIns="72000" rtlCol="0" anchor="ctr"/>
      <a:lstStyle>
        <a:defPPr algn="ctr">
          <a:defRPr sz="16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110000"/>
          </a:lnSpc>
          <a:spcAft>
            <a:spcPts val="800"/>
          </a:spcAft>
          <a:defRPr sz="1600" dirty="0" err="1" smtClean="0"/>
        </a:defPPr>
      </a:lstStyle>
    </a:txDef>
  </a:objectDefaults>
  <a:extraClrSchemeLst/>
  <a:custClrLst>
    <a:custClr name="r:007 g:038 b:045">
      <a:srgbClr val="07262D"/>
    </a:custClr>
    <a:custClr name="r:025 g:100 b:255">
      <a:srgbClr val="1964FF"/>
    </a:custClr>
    <a:custClr name="r:040 g:210 b:150">
      <a:srgbClr val="28D296"/>
    </a:custClr>
    <a:custClr name="r:255 g:080 b:065">
      <a:srgbClr val="FF5041"/>
    </a:custClr>
    <a:custClr name="r:255 g:200 b:000">
      <a:srgbClr val="FFC800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35 g:245 b:255">
      <a:srgbClr val="EBF5FF"/>
    </a:custClr>
    <a:custClr name="r:230 g:245 b:230">
      <a:srgbClr val="E6F5E6"/>
    </a:custClr>
    <a:custClr name="r:255 g:240 b:230">
      <a:srgbClr val="FFF0E6"/>
    </a:custClr>
    <a:custClr name="r:250 g:245 b:225">
      <a:srgbClr val="FAF5E1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020 g:000 b:130">
      <a:srgbClr val="140082"/>
    </a:custClr>
    <a:custClr name="r:000 g:080 b:070">
      <a:srgbClr val="005046"/>
    </a:custClr>
    <a:custClr name="r:160 g:000 b:000">
      <a:srgbClr val="A00000"/>
    </a:custClr>
    <a:custClr name="r:255 g:095 b:000">
      <a:srgbClr val="FF5F00"/>
    </a:custClr>
    <a:custClr name="r:085 g:085 b:085">
      <a:srgbClr val="555555"/>
    </a:custClr>
    <a:custClr name="r:200 g:200 b:200">
      <a:srgbClr val="C8C8C8"/>
    </a:custClr>
    <a:custClr name="r:235 g:235 b:230">
      <a:srgbClr val="EBEBE6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</a:custClrLst>
  <a:extLst>
    <a:ext uri="{05A4C25C-085E-4340-85A3-A5531E510DB2}">
      <thm15:themeFamily xmlns:thm15="http://schemas.microsoft.com/office/thememl/2012/main" name="Bitkom_eV_ppt_Vorlage.potx" id="{055D5066-52DF-423E-B8F8-3BA4C574C301}" vid="{8D114F52-87F9-4483-832E-1D4ACC0061E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Bitkom_eV_ppt_Vorlage</Template>
  <TotalTime>0</TotalTime>
  <Words>0</Words>
  <Application>Microsoft Office PowerPoint</Application>
  <PresentationFormat>Bildschirmpräsentation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Wingdings 2</vt:lpstr>
      <vt:lpstr>1 Speakercard-Vorlage</vt:lpstr>
      <vt:lpstr>PowerPoint-Präsentation</vt:lpstr>
      <vt:lpstr>PowerPoint-Präsentation</vt:lpstr>
    </vt:vector>
  </TitlesOfParts>
  <Company>Bitkom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#dhc24</dc:title>
  <dc:creator>Anna Stolz</dc:creator>
  <cp:lastModifiedBy>Alla Fushtei</cp:lastModifiedBy>
  <cp:revision>39</cp:revision>
  <dcterms:created xsi:type="dcterms:W3CDTF">2024-01-16T14:28:59Z</dcterms:created>
  <dcterms:modified xsi:type="dcterms:W3CDTF">2024-10-29T10:58:36Z</dcterms:modified>
</cp:coreProperties>
</file>