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3"/>
  </p:sldMasterIdLst>
  <p:notesMasterIdLst>
    <p:notesMasterId r:id="rId5"/>
  </p:notesMasterIdLst>
  <p:handoutMasterIdLst>
    <p:handoutMasterId r:id="rId6"/>
  </p:handoutMasterIdLst>
  <p:sldIdLst>
    <p:sldId id="257" r:id="rId4"/>
  </p:sldIdLst>
  <p:sldSz cx="15335250" cy="15335250"/>
  <p:notesSz cx="6858000" cy="9144000"/>
  <p:custDataLst>
    <p:tags r:id="rId7"/>
  </p:custDataLst>
  <p:defaultTextStyle>
    <a:defPPr>
      <a:defRPr lang="de-DE"/>
    </a:defPPr>
    <a:lvl1pPr marL="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28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20" autoAdjust="0"/>
    <p:restoredTop sz="95675" autoAdjust="0"/>
  </p:normalViewPr>
  <p:slideViewPr>
    <p:cSldViewPr>
      <p:cViewPr varScale="1">
        <p:scale>
          <a:sx n="73" d="100"/>
          <a:sy n="73" d="100"/>
        </p:scale>
        <p:origin x="280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5667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1324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698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2650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78312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397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49638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85305" algn="l" defTabSz="1471324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erson Speakercard | Keyvisual | GB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AE489C1-7788-658A-8276-157009CB3C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5335250" cy="15335250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DD924F81-713B-DC5C-9D3B-2EF9869E2737}"/>
              </a:ext>
            </a:extLst>
          </p:cNvPr>
          <p:cNvSpPr/>
          <p:nvPr userDrawn="1"/>
        </p:nvSpPr>
        <p:spPr>
          <a:xfrm>
            <a:off x="0" y="-16"/>
            <a:ext cx="15335250" cy="15335250"/>
          </a:xfrm>
          <a:prstGeom prst="rect">
            <a:avLst/>
          </a:prstGeom>
          <a:gradFill>
            <a:gsLst>
              <a:gs pos="100000">
                <a:schemeClr val="tx2">
                  <a:alpha val="50000"/>
                </a:schemeClr>
              </a:gs>
              <a:gs pos="0">
                <a:schemeClr val="tx2">
                  <a:alpha val="9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600" dirty="0" err="1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C4D2263-B225-DC6D-A737-0C9C6C31ADE1}"/>
              </a:ext>
            </a:extLst>
          </p:cNvPr>
          <p:cNvSpPr/>
          <p:nvPr userDrawn="1"/>
        </p:nvSpPr>
        <p:spPr>
          <a:xfrm>
            <a:off x="905731" y="970881"/>
            <a:ext cx="13523788" cy="11730446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3" fmla="*/ 2982157 w 2982157"/>
              <a:gd name="connsiteY3" fmla="*/ 0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3" fmla="*/ 1642522 w 2982157"/>
              <a:gd name="connsiteY3" fmla="*/ 1659283 h 3707888"/>
              <a:gd name="connsiteX4" fmla="*/ 2982157 w 2982157"/>
              <a:gd name="connsiteY4" fmla="*/ 0 h 3707888"/>
              <a:gd name="connsiteX0" fmla="*/ 2982157 w 2982157"/>
              <a:gd name="connsiteY0" fmla="*/ 7 h 3707895"/>
              <a:gd name="connsiteX1" fmla="*/ 2979676 w 2982157"/>
              <a:gd name="connsiteY1" fmla="*/ 3298537 h 3707895"/>
              <a:gd name="connsiteX2" fmla="*/ 0 w 2982157"/>
              <a:gd name="connsiteY2" fmla="*/ 3707895 h 3707895"/>
              <a:gd name="connsiteX3" fmla="*/ 0 w 2982157"/>
              <a:gd name="connsiteY3" fmla="*/ 0 h 3707895"/>
              <a:gd name="connsiteX4" fmla="*/ 2982157 w 2982157"/>
              <a:gd name="connsiteY4" fmla="*/ 7 h 370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2157" h="3707895">
                <a:moveTo>
                  <a:pt x="2982157" y="7"/>
                </a:moveTo>
                <a:cubicBezTo>
                  <a:pt x="2978684" y="696688"/>
                  <a:pt x="2979469" y="1738066"/>
                  <a:pt x="2979676" y="3298537"/>
                </a:cubicBezTo>
                <a:cubicBezTo>
                  <a:pt x="1930165" y="3463097"/>
                  <a:pt x="993225" y="3581661"/>
                  <a:pt x="0" y="3707895"/>
                </a:cubicBezTo>
                <a:lnTo>
                  <a:pt x="0" y="0"/>
                </a:lnTo>
                <a:lnTo>
                  <a:pt x="2982157" y="7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73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E08FFB99-D5D5-17A7-9608-FE5AAC76D1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26949" y="1762969"/>
            <a:ext cx="11481352" cy="15121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700"/>
              </a:lnSpc>
              <a:buFontTx/>
              <a:buNone/>
              <a:defRPr sz="9300">
                <a:solidFill>
                  <a:schemeClr val="tx1"/>
                </a:solidFill>
              </a:defRPr>
            </a:lvl1pPr>
            <a:lvl2pPr marL="341826" indent="0">
              <a:buFontTx/>
              <a:buNone/>
              <a:defRPr sz="7517"/>
            </a:lvl2pPr>
            <a:lvl3pPr marL="679343" indent="0">
              <a:buFontTx/>
              <a:buNone/>
              <a:defRPr sz="7517"/>
            </a:lvl3pPr>
            <a:lvl4pPr marL="1019010" indent="0">
              <a:buFontTx/>
              <a:buNone/>
              <a:defRPr sz="7517"/>
            </a:lvl4pPr>
          </a:lstStyle>
          <a:p>
            <a:pPr lvl="0"/>
            <a:r>
              <a:rPr lang="de-DE" dirty="0"/>
              <a:t>Wir sind Partner der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0B333BA3-5D48-F6F3-1B7F-5814D241DD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5732" y="14152624"/>
            <a:ext cx="9498198" cy="4970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4000">
                <a:solidFill>
                  <a:schemeClr val="accent2"/>
                </a:solidFill>
              </a:defRPr>
            </a:lvl1pPr>
            <a:lvl2pPr marL="341826" indent="0">
              <a:buFontTx/>
              <a:buNone/>
              <a:defRPr sz="3759"/>
            </a:lvl2pPr>
            <a:lvl3pPr marL="679343" indent="0">
              <a:buFontTx/>
              <a:buNone/>
              <a:defRPr sz="3759"/>
            </a:lvl3pPr>
            <a:lvl4pPr marL="1019010" indent="0">
              <a:buFontTx/>
              <a:buNone/>
              <a:defRPr sz="3759"/>
            </a:lvl4pPr>
            <a:lvl5pPr>
              <a:buFontTx/>
              <a:buNone/>
              <a:defRPr sz="3759"/>
            </a:lvl5pPr>
          </a:lstStyle>
          <a:p>
            <a:r>
              <a:rPr lang="de-DE" dirty="0"/>
              <a:t>www.health-conference.de | #dhc24</a:t>
            </a:r>
          </a:p>
        </p:txBody>
      </p:sp>
      <p:sp>
        <p:nvSpPr>
          <p:cNvPr id="7" name="Textplatzhalter 18">
            <a:extLst>
              <a:ext uri="{FF2B5EF4-FFF2-40B4-BE49-F238E27FC236}">
                <a16:creationId xmlns:a16="http://schemas.microsoft.com/office/drawing/2014/main" id="{0C0A4248-37F7-919F-0743-532D2B49E19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26949" y="3274969"/>
            <a:ext cx="11481352" cy="30963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700"/>
              </a:lnSpc>
              <a:buFontTx/>
              <a:buNone/>
              <a:defRPr sz="9300">
                <a:solidFill>
                  <a:schemeClr val="accent1"/>
                </a:solidFill>
              </a:defRPr>
            </a:lvl1pPr>
            <a:lvl2pPr marL="341826" indent="0">
              <a:buFontTx/>
              <a:buNone/>
              <a:defRPr sz="7517"/>
            </a:lvl2pPr>
            <a:lvl3pPr marL="679343" indent="0">
              <a:buFontTx/>
              <a:buNone/>
              <a:defRPr sz="7517"/>
            </a:lvl3pPr>
            <a:lvl4pPr marL="1019010" indent="0">
              <a:buFontTx/>
              <a:buNone/>
              <a:defRPr sz="7517"/>
            </a:lvl4pPr>
          </a:lstStyle>
          <a:p>
            <a:pPr lvl="0"/>
            <a:r>
              <a:rPr lang="de-DE" dirty="0"/>
              <a:t>Digital Health Conference!</a:t>
            </a:r>
          </a:p>
        </p:txBody>
      </p:sp>
      <p:pic>
        <p:nvPicPr>
          <p:cNvPr id="16" name="Grafik 15" descr="Ein Bild, das Symbol, Grafiken, Logo, Schrift enthält.&#10;&#10;Automatisch generierte Beschreibung">
            <a:extLst>
              <a:ext uri="{FF2B5EF4-FFF2-40B4-BE49-F238E27FC236}">
                <a16:creationId xmlns:a16="http://schemas.microsoft.com/office/drawing/2014/main" id="{1CEA68E5-E2F9-A89C-DD99-8411441E3A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319315" y="13500273"/>
            <a:ext cx="1110204" cy="116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4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hf hdr="0" ftr="0" dt="0"/>
  <p:txStyles>
    <p:titleStyle>
      <a:lvl1pPr algn="l" defTabSz="1150345" rtl="0" eaLnBrk="1" latinLnBrk="0" hangingPunct="1">
        <a:lnSpc>
          <a:spcPts val="5033"/>
        </a:lnSpc>
        <a:spcBef>
          <a:spcPct val="0"/>
        </a:spcBef>
        <a:buNone/>
        <a:defRPr sz="4276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9667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"/>
        <a:defRPr sz="2013" kern="1200">
          <a:solidFill>
            <a:schemeClr val="tx1"/>
          </a:solidFill>
          <a:latin typeface="+mn-lt"/>
          <a:ea typeface="+mn-ea"/>
          <a:cs typeface="+mn-cs"/>
        </a:defRPr>
      </a:lvl1pPr>
      <a:lvl2pPr marL="679338" indent="-337513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2pPr>
      <a:lvl3pPr marL="1019010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1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3pPr>
      <a:lvl4pPr marL="1358675" indent="-339667" algn="l" defTabSz="1150345" rtl="0" eaLnBrk="1" latinLnBrk="0" hangingPunct="1">
        <a:lnSpc>
          <a:spcPct val="111000"/>
        </a:lnSpc>
        <a:spcBef>
          <a:spcPts val="0"/>
        </a:spcBef>
        <a:spcAft>
          <a:spcPts val="1006"/>
        </a:spcAft>
        <a:buClr>
          <a:schemeClr val="accent2"/>
        </a:buClr>
        <a:buFont typeface="Wingdings 2" panose="05020102010507070707" pitchFamily="18" charset="2"/>
        <a:buChar char="¡"/>
        <a:defRPr sz="2013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indent="0" algn="l" defTabSz="1150345" rtl="0" eaLnBrk="1" latinLnBrk="0" hangingPunct="1">
        <a:lnSpc>
          <a:spcPts val="4276"/>
        </a:lnSpc>
        <a:spcBef>
          <a:spcPts val="632"/>
        </a:spcBef>
        <a:buFontTx/>
        <a:buNone/>
        <a:defRPr sz="3021" kern="1200">
          <a:solidFill>
            <a:schemeClr val="tx1"/>
          </a:solidFill>
          <a:latin typeface="+mn-lt"/>
          <a:ea typeface="+mn-ea"/>
          <a:cs typeface="+mn-cs"/>
        </a:defRPr>
      </a:lvl5pPr>
      <a:lvl6pPr marL="3163452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738624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313799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888967" indent="-287584" algn="l" defTabSz="1150345" rtl="0" eaLnBrk="1" latinLnBrk="0" hangingPunct="1">
        <a:lnSpc>
          <a:spcPct val="90000"/>
        </a:lnSpc>
        <a:spcBef>
          <a:spcPts val="63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1pPr>
      <a:lvl2pPr marL="575173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150345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3pPr>
      <a:lvl4pPr marL="172551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4pPr>
      <a:lvl5pPr marL="2300694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5pPr>
      <a:lvl6pPr marL="2875862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6pPr>
      <a:lvl7pPr marL="3451036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7pPr>
      <a:lvl8pPr marL="4026208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8pPr>
      <a:lvl9pPr marL="4601381" algn="l" defTabSz="1150345" rtl="0" eaLnBrk="1" latinLnBrk="0" hangingPunct="1">
        <a:defRPr sz="22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65" userDrawn="1">
          <p15:clr>
            <a:srgbClr val="F26B43"/>
          </p15:clr>
        </p15:guide>
        <p15:guide id="4" pos="9392" userDrawn="1">
          <p15:clr>
            <a:srgbClr val="F26B43"/>
          </p15:clr>
        </p15:guide>
        <p15:guide id="5" orient="horz" pos="9192" userDrawn="1">
          <p15:clr>
            <a:srgbClr val="F26B43"/>
          </p15:clr>
        </p15:guide>
        <p15:guide id="6" orient="horz" pos="1432" userDrawn="1">
          <p15:clr>
            <a:srgbClr val="F26B43"/>
          </p15:clr>
        </p15:guide>
        <p15:guide id="7" orient="horz" pos="2598" userDrawn="1">
          <p15:clr>
            <a:srgbClr val="F26B43"/>
          </p15:clr>
        </p15:guide>
        <p15:guide id="9" orient="horz" pos="3712" userDrawn="1">
          <p15:clr>
            <a:srgbClr val="F26B43"/>
          </p15:clr>
        </p15:guide>
        <p15:guide id="10" orient="horz" pos="8786" userDrawn="1">
          <p15:clr>
            <a:srgbClr val="F26B43"/>
          </p15:clr>
        </p15:guide>
        <p15:guide id="11" pos="8566" userDrawn="1">
          <p15:clr>
            <a:srgbClr val="F26B43"/>
          </p15:clr>
        </p15:guide>
        <p15:guide id="12" orient="horz" pos="2952" userDrawn="1">
          <p15:clr>
            <a:srgbClr val="F26B43"/>
          </p15:clr>
        </p15:guide>
        <p15:guide id="13" pos="9221" userDrawn="1">
          <p15:clr>
            <a:srgbClr val="F26B43"/>
          </p15:clr>
        </p15:guide>
        <p15:guide id="14" pos="71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E6533E9-A5AD-DF95-649F-A45BE46BAF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Wir sind Partner der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6847C1-69B6-C799-3A1A-B240A597C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www.health-conference.de | #dhc24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28580A8-DC56-3ED6-C083-15B48AFA9A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Digital Health Conference!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B1A19E5-7669-5248-0FD8-0562F8560374}"/>
              </a:ext>
            </a:extLst>
          </p:cNvPr>
          <p:cNvGrpSpPr/>
          <p:nvPr/>
        </p:nvGrpSpPr>
        <p:grpSpPr>
          <a:xfrm>
            <a:off x="9314439" y="8747745"/>
            <a:ext cx="4185834" cy="4185834"/>
            <a:chOff x="8543510" y="9967364"/>
            <a:chExt cx="4185834" cy="4185834"/>
          </a:xfrm>
        </p:grpSpPr>
        <p:sp>
          <p:nvSpPr>
            <p:cNvPr id="9" name="Ellipse 9">
              <a:extLst>
                <a:ext uri="{FF2B5EF4-FFF2-40B4-BE49-F238E27FC236}">
                  <a16:creationId xmlns:a16="http://schemas.microsoft.com/office/drawing/2014/main" id="{9097B569-2085-3047-422D-E622F446296F}"/>
                </a:ext>
              </a:extLst>
            </p:cNvPr>
            <p:cNvSpPr/>
            <p:nvPr/>
          </p:nvSpPr>
          <p:spPr>
            <a:xfrm rot="536414">
              <a:off x="8543510" y="9967364"/>
              <a:ext cx="4185834" cy="418583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/>
            <a:p>
              <a:pPr algn="ctr">
                <a:lnSpc>
                  <a:spcPts val="5400"/>
                </a:lnSpc>
              </a:pPr>
              <a:endParaRPr lang="de-DE" sz="4000" b="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0C3F999-BF36-4392-AD86-126F191E168D}"/>
                </a:ext>
              </a:extLst>
            </p:cNvPr>
            <p:cNvSpPr txBox="1"/>
            <p:nvPr/>
          </p:nvSpPr>
          <p:spPr>
            <a:xfrm rot="529803">
              <a:off x="8694140" y="10876090"/>
              <a:ext cx="3888432" cy="20115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de-DE" sz="5400" dirty="0">
                  <a:solidFill>
                    <a:schemeClr val="tx1"/>
                  </a:solidFill>
                </a:rPr>
                <a:t>Live im </a:t>
              </a:r>
              <a:r>
                <a:rPr lang="de-DE" sz="5400" b="1" dirty="0">
                  <a:solidFill>
                    <a:schemeClr val="tx1"/>
                  </a:solidFill>
                </a:rPr>
                <a:t>KOSMOS</a:t>
              </a:r>
              <a:br>
                <a:rPr lang="de-DE" sz="5400" dirty="0">
                  <a:solidFill>
                    <a:schemeClr val="tx1"/>
                  </a:solidFill>
                </a:rPr>
              </a:br>
              <a:r>
                <a:rPr lang="de-DE" sz="5400" dirty="0">
                  <a:solidFill>
                    <a:schemeClr val="tx1"/>
                  </a:solidFill>
                </a:rPr>
                <a:t>Berlin</a:t>
              </a:r>
              <a:endParaRPr lang="de-DE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40233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BAD51B85B5BD4AA3D15A154D209117" ma:contentTypeVersion="18" ma:contentTypeDescription="Ein neues Dokument erstellen." ma:contentTypeScope="" ma:versionID="dee8d47b374facdb29bbcb80e97acd57">
  <xsd:schema xmlns:xsd="http://www.w3.org/2001/XMLSchema" xmlns:xs="http://www.w3.org/2001/XMLSchema" xmlns:p="http://schemas.microsoft.com/office/2006/metadata/properties" xmlns:ns2="6b10ead0-bd34-4229-a33f-ddc2b1baf961" xmlns:ns3="e2ec8d1a-d64d-4404-829c-26fbb48b3b2b" targetNamespace="http://schemas.microsoft.com/office/2006/metadata/properties" ma:root="true" ma:fieldsID="b7a4490326f83b66a9bc8c57f0f38d9d" ns2:_="" ns3:_="">
    <xsd:import namespace="6b10ead0-bd34-4229-a33f-ddc2b1baf961"/>
    <xsd:import namespace="e2ec8d1a-d64d-4404-829c-26fbb48b3b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0ead0-bd34-4229-a33f-ddc2b1ba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c8d1a-d64d-4404-829c-26fbb48b3b2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4bbac48-3b7d-4a2e-aaf6-f95181461ad1}" ma:internalName="TaxCatchAll" ma:showField="CatchAllData" ma:web="e2ec8d1a-d64d-4404-829c-26fbb48b3b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987C5E-E5C5-42E2-AF23-23D1B8E4B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10ead0-bd34-4229-a33f-ddc2b1baf961"/>
    <ds:schemaRef ds:uri="e2ec8d1a-d64d-4404-829c-26fbb48b3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36F904-7A84-4E1E-ADAC-5DBDA07323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21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 2</vt:lpstr>
      <vt:lpstr>1 Speakercard-Vorlage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DHC24 - Wir sind Partner</dc:title>
  <dc:creator>Anna Stolz</dc:creator>
  <cp:lastModifiedBy>Alla Fushtei</cp:lastModifiedBy>
  <cp:revision>23</cp:revision>
  <dcterms:created xsi:type="dcterms:W3CDTF">2024-01-16T14:28:59Z</dcterms:created>
  <dcterms:modified xsi:type="dcterms:W3CDTF">2024-10-28T10:52:18Z</dcterms:modified>
</cp:coreProperties>
</file>