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44" r:id="rId3"/>
  </p:sldMasterIdLst>
  <p:notesMasterIdLst>
    <p:notesMasterId r:id="rId5"/>
  </p:notesMasterIdLst>
  <p:handoutMasterIdLst>
    <p:handoutMasterId r:id="rId6"/>
  </p:handoutMasterIdLst>
  <p:sldIdLst>
    <p:sldId id="256" r:id="rId4"/>
  </p:sldIdLst>
  <p:sldSz cx="9144000" cy="5143500" type="screen16x9"/>
  <p:notesSz cx="6858000" cy="9144000"/>
  <p:custDataLst>
    <p:tags r:id="rId7"/>
  </p:custDataLst>
  <p:defaultTextStyle>
    <a:defPPr>
      <a:defRPr lang="de-DE"/>
    </a:defPPr>
    <a:lvl1pPr marL="0" algn="l" defTabSz="685343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674" algn="l" defTabSz="685343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343" algn="l" defTabSz="685343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015" algn="l" defTabSz="685343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0686" algn="l" defTabSz="685343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3358" algn="l" defTabSz="685343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6030" algn="l" defTabSz="685343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8701" algn="l" defTabSz="685343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1375" algn="l" defTabSz="685343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262D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820" autoAdjust="0"/>
    <p:restoredTop sz="95675" autoAdjust="0"/>
  </p:normalViewPr>
  <p:slideViewPr>
    <p:cSldViewPr>
      <p:cViewPr varScale="1">
        <p:scale>
          <a:sx n="211" d="100"/>
          <a:sy n="211" d="100"/>
        </p:scale>
        <p:origin x="300" y="17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2340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7" Type="http://schemas.openxmlformats.org/officeDocument/2006/relationships/tags" Target="tags/tag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F3161F69-FB2A-4157-827D-1CE0B82053D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93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4E5030F-AD79-4250-9CC5-10F797B2E29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5010" y="0"/>
            <a:ext cx="2971800" cy="4593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A27D65-0373-4F2D-A0A0-76BF28C5747F}" type="datetimeFigureOut">
              <a:rPr lang="de-DE" smtClean="0"/>
              <a:t>28.10.2024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FAFCB2F-8D20-4FD5-9AA6-3354563D2F0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4687"/>
            <a:ext cx="2971800" cy="459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06A649F-594E-45C7-BDCC-7823FB1C99B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5010" y="8684687"/>
            <a:ext cx="2971800" cy="459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61BC9F-9B1F-4F73-B3BF-D8AABF8296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82741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796241-37B2-4298-A0A9-09E91031D947}" type="datetimeFigureOut">
              <a:rPr lang="de-DE" smtClean="0"/>
              <a:t>28.10.2024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56663C-F3E4-4CA8-9F0C-20B76B8CF5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7699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34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674" algn="l" defTabSz="68534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343" algn="l" defTabSz="68534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015" algn="l" defTabSz="68534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0686" algn="l" defTabSz="68534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3358" algn="l" defTabSz="68534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6030" algn="l" defTabSz="68534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398701" algn="l" defTabSz="68534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1375" algn="l" defTabSz="68534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1 Person Speakercard | Hellgrü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4C6E9208-79B3-9772-A81F-7277B402CCF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347" b="347"/>
          <a:stretch/>
        </p:blipFill>
        <p:spPr>
          <a:xfrm>
            <a:off x="-63964" y="0"/>
            <a:ext cx="9207961" cy="5143494"/>
          </a:xfrm>
          <a:prstGeom prst="rect">
            <a:avLst/>
          </a:prstGeom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84D4C7A1-19B0-0829-408F-F73C42881AAF}"/>
              </a:ext>
            </a:extLst>
          </p:cNvPr>
          <p:cNvSpPr/>
          <p:nvPr userDrawn="1"/>
        </p:nvSpPr>
        <p:spPr>
          <a:xfrm>
            <a:off x="-63964" y="0"/>
            <a:ext cx="9207964" cy="5143493"/>
          </a:xfrm>
          <a:prstGeom prst="rect">
            <a:avLst/>
          </a:prstGeom>
          <a:gradFill>
            <a:gsLst>
              <a:gs pos="100000">
                <a:schemeClr val="tx2">
                  <a:alpha val="55000"/>
                </a:schemeClr>
              </a:gs>
              <a:gs pos="0">
                <a:schemeClr val="tx2">
                  <a:alpha val="90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4149" tIns="24149" rIns="24149" bIns="24149" rtlCol="0" anchor="ctr"/>
          <a:lstStyle/>
          <a:p>
            <a:pPr algn="ctr"/>
            <a:endParaRPr lang="de-DE" sz="537" dirty="0" err="1"/>
          </a:p>
        </p:txBody>
      </p:sp>
      <p:sp>
        <p:nvSpPr>
          <p:cNvPr id="12" name="Freihandform: Form 11">
            <a:extLst>
              <a:ext uri="{FF2B5EF4-FFF2-40B4-BE49-F238E27FC236}">
                <a16:creationId xmlns:a16="http://schemas.microsoft.com/office/drawing/2014/main" id="{7C4D2263-B225-DC6D-A737-0C9C6C31ADE1}"/>
              </a:ext>
            </a:extLst>
          </p:cNvPr>
          <p:cNvSpPr/>
          <p:nvPr userDrawn="1"/>
        </p:nvSpPr>
        <p:spPr>
          <a:xfrm>
            <a:off x="-63965" y="0"/>
            <a:ext cx="4737263" cy="4916517"/>
          </a:xfrm>
          <a:custGeom>
            <a:avLst/>
            <a:gdLst>
              <a:gd name="connsiteX0" fmla="*/ 2952750 w 2971800"/>
              <a:gd name="connsiteY0" fmla="*/ 0 h 3695700"/>
              <a:gd name="connsiteX1" fmla="*/ 2971800 w 2971800"/>
              <a:gd name="connsiteY1" fmla="*/ 203200 h 3695700"/>
              <a:gd name="connsiteX2" fmla="*/ 2952750 w 2971800"/>
              <a:gd name="connsiteY2" fmla="*/ 3346450 h 3695700"/>
              <a:gd name="connsiteX3" fmla="*/ 0 w 2971800"/>
              <a:gd name="connsiteY3" fmla="*/ 3695700 h 3695700"/>
              <a:gd name="connsiteX4" fmla="*/ 6350 w 2971800"/>
              <a:gd name="connsiteY4" fmla="*/ 3695700 h 3695700"/>
              <a:gd name="connsiteX0" fmla="*/ 2969419 w 2971800"/>
              <a:gd name="connsiteY0" fmla="*/ 0 h 3693319"/>
              <a:gd name="connsiteX1" fmla="*/ 2971800 w 2971800"/>
              <a:gd name="connsiteY1" fmla="*/ 200819 h 3693319"/>
              <a:gd name="connsiteX2" fmla="*/ 2952750 w 2971800"/>
              <a:gd name="connsiteY2" fmla="*/ 3344069 h 3693319"/>
              <a:gd name="connsiteX3" fmla="*/ 0 w 2971800"/>
              <a:gd name="connsiteY3" fmla="*/ 3693319 h 3693319"/>
              <a:gd name="connsiteX4" fmla="*/ 6350 w 2971800"/>
              <a:gd name="connsiteY4" fmla="*/ 3693319 h 3693319"/>
              <a:gd name="connsiteX0" fmla="*/ 2969419 w 2971800"/>
              <a:gd name="connsiteY0" fmla="*/ 0 h 3693319"/>
              <a:gd name="connsiteX1" fmla="*/ 2971800 w 2971800"/>
              <a:gd name="connsiteY1" fmla="*/ 200819 h 3693319"/>
              <a:gd name="connsiteX2" fmla="*/ 2952750 w 2971800"/>
              <a:gd name="connsiteY2" fmla="*/ 3344069 h 3693319"/>
              <a:gd name="connsiteX3" fmla="*/ 0 w 2971800"/>
              <a:gd name="connsiteY3" fmla="*/ 3693319 h 3693319"/>
              <a:gd name="connsiteX4" fmla="*/ 6350 w 2971800"/>
              <a:gd name="connsiteY4" fmla="*/ 3693319 h 3693319"/>
              <a:gd name="connsiteX0" fmla="*/ 2969419 w 2971800"/>
              <a:gd name="connsiteY0" fmla="*/ 0 h 3693319"/>
              <a:gd name="connsiteX1" fmla="*/ 2971800 w 2971800"/>
              <a:gd name="connsiteY1" fmla="*/ 200819 h 3693319"/>
              <a:gd name="connsiteX2" fmla="*/ 2952750 w 2971800"/>
              <a:gd name="connsiteY2" fmla="*/ 3344069 h 3693319"/>
              <a:gd name="connsiteX3" fmla="*/ 0 w 2971800"/>
              <a:gd name="connsiteY3" fmla="*/ 3693319 h 3693319"/>
              <a:gd name="connsiteX4" fmla="*/ 6350 w 2971800"/>
              <a:gd name="connsiteY4" fmla="*/ 3693319 h 3693319"/>
              <a:gd name="connsiteX0" fmla="*/ 2969419 w 3176316"/>
              <a:gd name="connsiteY0" fmla="*/ 0 h 3693319"/>
              <a:gd name="connsiteX1" fmla="*/ 2952750 w 3176316"/>
              <a:gd name="connsiteY1" fmla="*/ 3344069 h 3693319"/>
              <a:gd name="connsiteX2" fmla="*/ 0 w 3176316"/>
              <a:gd name="connsiteY2" fmla="*/ 3693319 h 3693319"/>
              <a:gd name="connsiteX3" fmla="*/ 6350 w 3176316"/>
              <a:gd name="connsiteY3" fmla="*/ 3693319 h 3693319"/>
              <a:gd name="connsiteX0" fmla="*/ 2969419 w 2969419"/>
              <a:gd name="connsiteY0" fmla="*/ 0 h 3693319"/>
              <a:gd name="connsiteX1" fmla="*/ 2952750 w 2969419"/>
              <a:gd name="connsiteY1" fmla="*/ 3344069 h 3693319"/>
              <a:gd name="connsiteX2" fmla="*/ 0 w 2969419"/>
              <a:gd name="connsiteY2" fmla="*/ 3693319 h 3693319"/>
              <a:gd name="connsiteX3" fmla="*/ 6350 w 2969419"/>
              <a:gd name="connsiteY3" fmla="*/ 3693319 h 3693319"/>
              <a:gd name="connsiteX0" fmla="*/ 2969419 w 2971004"/>
              <a:gd name="connsiteY0" fmla="*/ 0 h 3693319"/>
              <a:gd name="connsiteX1" fmla="*/ 2967122 w 2971004"/>
              <a:gd name="connsiteY1" fmla="*/ 3346463 h 3693319"/>
              <a:gd name="connsiteX2" fmla="*/ 0 w 2971004"/>
              <a:gd name="connsiteY2" fmla="*/ 3693319 h 3693319"/>
              <a:gd name="connsiteX3" fmla="*/ 6350 w 2971004"/>
              <a:gd name="connsiteY3" fmla="*/ 3693319 h 3693319"/>
              <a:gd name="connsiteX0" fmla="*/ 2969419 w 2971004"/>
              <a:gd name="connsiteY0" fmla="*/ 0 h 3693319"/>
              <a:gd name="connsiteX1" fmla="*/ 2967122 w 2971004"/>
              <a:gd name="connsiteY1" fmla="*/ 3346463 h 3693319"/>
              <a:gd name="connsiteX2" fmla="*/ 0 w 2971004"/>
              <a:gd name="connsiteY2" fmla="*/ 3693319 h 3693319"/>
              <a:gd name="connsiteX0" fmla="*/ 2966085 w 2967670"/>
              <a:gd name="connsiteY0" fmla="*/ 0 h 4068144"/>
              <a:gd name="connsiteX1" fmla="*/ 2963788 w 2967670"/>
              <a:gd name="connsiteY1" fmla="*/ 3346463 h 4068144"/>
              <a:gd name="connsiteX2" fmla="*/ 0 w 2967670"/>
              <a:gd name="connsiteY2" fmla="*/ 4068144 h 4068144"/>
              <a:gd name="connsiteX0" fmla="*/ 2968085 w 2969670"/>
              <a:gd name="connsiteY0" fmla="*/ 0 h 4068144"/>
              <a:gd name="connsiteX1" fmla="*/ 2965788 w 2969670"/>
              <a:gd name="connsiteY1" fmla="*/ 3346463 h 4068144"/>
              <a:gd name="connsiteX2" fmla="*/ 0 w 2969670"/>
              <a:gd name="connsiteY2" fmla="*/ 4068144 h 4068144"/>
              <a:gd name="connsiteX0" fmla="*/ 2968085 w 2972325"/>
              <a:gd name="connsiteY0" fmla="*/ 0 h 4068144"/>
              <a:gd name="connsiteX1" fmla="*/ 2969122 w 2972325"/>
              <a:gd name="connsiteY1" fmla="*/ 3344521 h 4068144"/>
              <a:gd name="connsiteX2" fmla="*/ 0 w 2972325"/>
              <a:gd name="connsiteY2" fmla="*/ 4068144 h 4068144"/>
              <a:gd name="connsiteX0" fmla="*/ 2968085 w 2969122"/>
              <a:gd name="connsiteY0" fmla="*/ 0 h 4068144"/>
              <a:gd name="connsiteX1" fmla="*/ 2969122 w 2969122"/>
              <a:gd name="connsiteY1" fmla="*/ 3344521 h 4068144"/>
              <a:gd name="connsiteX2" fmla="*/ 0 w 2969122"/>
              <a:gd name="connsiteY2" fmla="*/ 4068144 h 4068144"/>
              <a:gd name="connsiteX0" fmla="*/ 2982157 w 2983194"/>
              <a:gd name="connsiteY0" fmla="*/ 0 h 3707888"/>
              <a:gd name="connsiteX1" fmla="*/ 2983194 w 2983194"/>
              <a:gd name="connsiteY1" fmla="*/ 3344521 h 3707888"/>
              <a:gd name="connsiteX2" fmla="*/ 0 w 2983194"/>
              <a:gd name="connsiteY2" fmla="*/ 3707888 h 3707888"/>
              <a:gd name="connsiteX0" fmla="*/ 2982157 w 2983194"/>
              <a:gd name="connsiteY0" fmla="*/ 0 h 3707888"/>
              <a:gd name="connsiteX1" fmla="*/ 2983194 w 2983194"/>
              <a:gd name="connsiteY1" fmla="*/ 3344521 h 3707888"/>
              <a:gd name="connsiteX2" fmla="*/ 0 w 2983194"/>
              <a:gd name="connsiteY2" fmla="*/ 3707888 h 3707888"/>
              <a:gd name="connsiteX0" fmla="*/ 2982157 w 2983194"/>
              <a:gd name="connsiteY0" fmla="*/ 0 h 3707888"/>
              <a:gd name="connsiteX1" fmla="*/ 2983194 w 2983194"/>
              <a:gd name="connsiteY1" fmla="*/ 3344521 h 3707888"/>
              <a:gd name="connsiteX2" fmla="*/ 0 w 2983194"/>
              <a:gd name="connsiteY2" fmla="*/ 3707888 h 3707888"/>
              <a:gd name="connsiteX0" fmla="*/ 2982157 w 2982157"/>
              <a:gd name="connsiteY0" fmla="*/ 0 h 3707888"/>
              <a:gd name="connsiteX1" fmla="*/ 2979676 w 2982157"/>
              <a:gd name="connsiteY1" fmla="*/ 3298530 h 3707888"/>
              <a:gd name="connsiteX2" fmla="*/ 0 w 2982157"/>
              <a:gd name="connsiteY2" fmla="*/ 3707888 h 3707888"/>
              <a:gd name="connsiteX0" fmla="*/ 2982157 w 2982157"/>
              <a:gd name="connsiteY0" fmla="*/ 0 h 3707888"/>
              <a:gd name="connsiteX1" fmla="*/ 2979676 w 2982157"/>
              <a:gd name="connsiteY1" fmla="*/ 3298530 h 3707888"/>
              <a:gd name="connsiteX2" fmla="*/ 0 w 2982157"/>
              <a:gd name="connsiteY2" fmla="*/ 3707888 h 3707888"/>
              <a:gd name="connsiteX0" fmla="*/ 2982157 w 2982157"/>
              <a:gd name="connsiteY0" fmla="*/ 0 h 3707888"/>
              <a:gd name="connsiteX1" fmla="*/ 2979676 w 2982157"/>
              <a:gd name="connsiteY1" fmla="*/ 3337596 h 3707888"/>
              <a:gd name="connsiteX2" fmla="*/ 0 w 2982157"/>
              <a:gd name="connsiteY2" fmla="*/ 3707888 h 3707888"/>
              <a:gd name="connsiteX0" fmla="*/ 2982157 w 2982157"/>
              <a:gd name="connsiteY0" fmla="*/ 0 h 3707888"/>
              <a:gd name="connsiteX1" fmla="*/ 2979676 w 2982157"/>
              <a:gd name="connsiteY1" fmla="*/ 3337596 h 3707888"/>
              <a:gd name="connsiteX2" fmla="*/ 0 w 2982157"/>
              <a:gd name="connsiteY2" fmla="*/ 3707888 h 3707888"/>
              <a:gd name="connsiteX0" fmla="*/ 2982157 w 2982157"/>
              <a:gd name="connsiteY0" fmla="*/ 0 h 3707888"/>
              <a:gd name="connsiteX1" fmla="*/ 2979676 w 2982157"/>
              <a:gd name="connsiteY1" fmla="*/ 3337596 h 3707888"/>
              <a:gd name="connsiteX2" fmla="*/ 0 w 2982157"/>
              <a:gd name="connsiteY2" fmla="*/ 3707888 h 3707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82157" h="3707888">
                <a:moveTo>
                  <a:pt x="2982157" y="0"/>
                </a:moveTo>
                <a:cubicBezTo>
                  <a:pt x="2978684" y="696681"/>
                  <a:pt x="2979469" y="1777125"/>
                  <a:pt x="2979676" y="3337596"/>
                </a:cubicBezTo>
                <a:cubicBezTo>
                  <a:pt x="1902960" y="3482623"/>
                  <a:pt x="993225" y="3581654"/>
                  <a:pt x="0" y="3707888"/>
                </a:cubicBezTo>
              </a:path>
            </a:pathLst>
          </a:cu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93">
              <a:solidFill>
                <a:schemeClr val="accent3"/>
              </a:solidFill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C2A637F2-D9E3-3616-577D-0122BF2DC269}"/>
              </a:ext>
            </a:extLst>
          </p:cNvPr>
          <p:cNvSpPr txBox="1"/>
          <p:nvPr userDrawn="1"/>
        </p:nvSpPr>
        <p:spPr>
          <a:xfrm>
            <a:off x="5486424" y="1656184"/>
            <a:ext cx="3415484" cy="127560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/>
            <a:r>
              <a:rPr lang="de-DE" sz="4200" dirty="0">
                <a:solidFill>
                  <a:srgbClr val="28D296"/>
                </a:solidFill>
              </a:rPr>
              <a:t>Digital Health Conference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8740D016-C9E7-2E02-1A65-64A37DF1DAF1}"/>
              </a:ext>
            </a:extLst>
          </p:cNvPr>
          <p:cNvSpPr txBox="1"/>
          <p:nvPr userDrawn="1"/>
        </p:nvSpPr>
        <p:spPr>
          <a:xfrm>
            <a:off x="5486423" y="3079148"/>
            <a:ext cx="3404402" cy="86075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10000"/>
              </a:lnSpc>
              <a:spcAft>
                <a:spcPts val="268"/>
              </a:spcAft>
            </a:pPr>
            <a:r>
              <a:rPr lang="de-DE" sz="2000" dirty="0">
                <a:solidFill>
                  <a:schemeClr val="bg1"/>
                </a:solidFill>
              </a:rPr>
              <a:t>28. November 2024,</a:t>
            </a:r>
          </a:p>
          <a:p>
            <a:pPr algn="l">
              <a:lnSpc>
                <a:spcPct val="110000"/>
              </a:lnSpc>
              <a:spcAft>
                <a:spcPts val="268"/>
              </a:spcAft>
            </a:pPr>
            <a:r>
              <a:rPr lang="de-DE" sz="2000" dirty="0">
                <a:solidFill>
                  <a:schemeClr val="bg1"/>
                </a:solidFill>
              </a:rPr>
              <a:t>KOSMOS Berlin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52251FA-303E-820F-D73D-C4F9E00EA881}"/>
              </a:ext>
            </a:extLst>
          </p:cNvPr>
          <p:cNvSpPr/>
          <p:nvPr userDrawn="1"/>
        </p:nvSpPr>
        <p:spPr>
          <a:xfrm>
            <a:off x="278942" y="370963"/>
            <a:ext cx="4797114" cy="3640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4149" tIns="24149" rIns="24149" bIns="24149" rtlCol="0" anchor="ctr"/>
          <a:lstStyle/>
          <a:p>
            <a:pPr algn="ctr"/>
            <a:endParaRPr lang="de-DE" sz="537" dirty="0" err="1"/>
          </a:p>
        </p:txBody>
      </p:sp>
      <p:sp>
        <p:nvSpPr>
          <p:cNvPr id="3" name="Bildplatzhalter 24">
            <a:extLst>
              <a:ext uri="{FF2B5EF4-FFF2-40B4-BE49-F238E27FC236}">
                <a16:creationId xmlns:a16="http://schemas.microsoft.com/office/drawing/2014/main" id="{85E3F806-CFBC-D9CE-39B4-E825FCA408D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23982" y="589733"/>
            <a:ext cx="4307034" cy="3203408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FontTx/>
              <a:buNone/>
              <a:defRPr sz="161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Dunkles Logo einfügen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D199E61E-3B47-B02B-DCF3-B20105C608B4}"/>
              </a:ext>
            </a:extLst>
          </p:cNvPr>
          <p:cNvSpPr/>
          <p:nvPr userDrawn="1"/>
        </p:nvSpPr>
        <p:spPr>
          <a:xfrm>
            <a:off x="7763425" y="219197"/>
            <a:ext cx="1186256" cy="118625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de-DE" sz="1600" dirty="0" err="1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FD12AD5D-CA9C-81B6-BDA6-07DA302DF979}"/>
              </a:ext>
            </a:extLst>
          </p:cNvPr>
          <p:cNvSpPr txBox="1"/>
          <p:nvPr userDrawn="1"/>
        </p:nvSpPr>
        <p:spPr>
          <a:xfrm rot="898812">
            <a:off x="7872597" y="466557"/>
            <a:ext cx="1046860" cy="48519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ts val="1800"/>
              </a:lnSpc>
              <a:spcAft>
                <a:spcPts val="800"/>
              </a:spcAft>
            </a:pPr>
            <a:r>
              <a:rPr lang="de-DE" sz="1400" dirty="0">
                <a:latin typeface="TheSansOffice" panose="020B0503040302060204" pitchFamily="34" charset="0"/>
              </a:rPr>
              <a:t>Wir sind </a:t>
            </a:r>
            <a:r>
              <a:rPr lang="de-DE" sz="1400" b="1" dirty="0">
                <a:latin typeface="TheSansOffice" panose="020B0503040302060204" pitchFamily="34" charset="0"/>
              </a:rPr>
              <a:t>Partner</a:t>
            </a:r>
            <a:r>
              <a:rPr lang="de-DE" sz="1400" dirty="0">
                <a:latin typeface="TheSansOffice" panose="020B0503040302060204" pitchFamily="34" charset="0"/>
              </a:rPr>
              <a:t> der </a:t>
            </a:r>
            <a:r>
              <a:rPr lang="de-DE" sz="1400" b="1" dirty="0">
                <a:latin typeface="TheSansOffice" panose="020B0503040302060204" pitchFamily="34" charset="0"/>
              </a:rPr>
              <a:t>#dhc24</a:t>
            </a:r>
            <a:r>
              <a:rPr lang="de-DE" sz="1400" dirty="0">
                <a:latin typeface="TheSansOffice" panose="020B0503040302060204" pitchFamily="34" charset="0"/>
              </a:rPr>
              <a:t>!</a:t>
            </a:r>
          </a:p>
        </p:txBody>
      </p:sp>
      <p:pic>
        <p:nvPicPr>
          <p:cNvPr id="9" name="Grafik 8" descr="Ein Bild, das Schrift, Text, Grafiken, Logo enthält.&#10;&#10;Automatisch generierte Beschreibung">
            <a:extLst>
              <a:ext uri="{FF2B5EF4-FFF2-40B4-BE49-F238E27FC236}">
                <a16:creationId xmlns:a16="http://schemas.microsoft.com/office/drawing/2014/main" id="{8C30F044-EF90-4B40-299B-A59954E9F5F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900845" y="4521881"/>
            <a:ext cx="984399" cy="402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08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3565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</p:sldLayoutIdLst>
  <p:hf hdr="0" ftr="0" dt="0"/>
  <p:txStyles>
    <p:titleStyle>
      <a:lvl1pPr algn="l" defTabSz="385826" rtl="0" eaLnBrk="1" latinLnBrk="0" hangingPunct="1">
        <a:lnSpc>
          <a:spcPts val="1688"/>
        </a:lnSpc>
        <a:spcBef>
          <a:spcPct val="0"/>
        </a:spcBef>
        <a:buNone/>
        <a:defRPr sz="1434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3924" indent="-113924" algn="l" defTabSz="385826" rtl="0" eaLnBrk="1" latinLnBrk="0" hangingPunct="1">
        <a:lnSpc>
          <a:spcPct val="111000"/>
        </a:lnSpc>
        <a:spcBef>
          <a:spcPts val="0"/>
        </a:spcBef>
        <a:spcAft>
          <a:spcPts val="337"/>
        </a:spcAft>
        <a:buClr>
          <a:schemeClr val="accent1"/>
        </a:buClr>
        <a:buFont typeface="Wingdings 2" panose="05020102010507070707" pitchFamily="18" charset="2"/>
        <a:buChar char=""/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227850" indent="-113202" algn="l" defTabSz="385826" rtl="0" eaLnBrk="1" latinLnBrk="0" hangingPunct="1">
        <a:lnSpc>
          <a:spcPct val="111000"/>
        </a:lnSpc>
        <a:spcBef>
          <a:spcPts val="0"/>
        </a:spcBef>
        <a:spcAft>
          <a:spcPts val="337"/>
        </a:spcAft>
        <a:buClr>
          <a:schemeClr val="accent2"/>
        </a:buClr>
        <a:buFont typeface="Wingdings 2" panose="05020102010507070707" pitchFamily="18" charset="2"/>
        <a:buChar char="¡"/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1776" indent="-113924" algn="l" defTabSz="385826" rtl="0" eaLnBrk="1" latinLnBrk="0" hangingPunct="1">
        <a:lnSpc>
          <a:spcPct val="111000"/>
        </a:lnSpc>
        <a:spcBef>
          <a:spcPts val="0"/>
        </a:spcBef>
        <a:spcAft>
          <a:spcPts val="337"/>
        </a:spcAft>
        <a:buClr>
          <a:schemeClr val="accent1"/>
        </a:buClr>
        <a:buFont typeface="Wingdings 2" panose="05020102010507070707" pitchFamily="18" charset="2"/>
        <a:buChar char="¡"/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455700" indent="-113924" algn="l" defTabSz="385826" rtl="0" eaLnBrk="1" latinLnBrk="0" hangingPunct="1">
        <a:lnSpc>
          <a:spcPct val="111000"/>
        </a:lnSpc>
        <a:spcBef>
          <a:spcPts val="0"/>
        </a:spcBef>
        <a:spcAft>
          <a:spcPts val="337"/>
        </a:spcAft>
        <a:buClr>
          <a:schemeClr val="accent2"/>
        </a:buClr>
        <a:buFont typeface="Wingdings 2" panose="05020102010507070707" pitchFamily="18" charset="2"/>
        <a:buChar char="¡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653" indent="0" algn="l" defTabSz="385826" rtl="0" eaLnBrk="1" latinLnBrk="0" hangingPunct="1">
        <a:lnSpc>
          <a:spcPts val="1434"/>
        </a:lnSpc>
        <a:spcBef>
          <a:spcPts val="212"/>
        </a:spcBef>
        <a:buFontTx/>
        <a:buNone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061022" indent="-96456" algn="l" defTabSz="385826" rtl="0" eaLnBrk="1" latinLnBrk="0" hangingPunct="1">
        <a:lnSpc>
          <a:spcPct val="90000"/>
        </a:lnSpc>
        <a:spcBef>
          <a:spcPts val="212"/>
        </a:spcBef>
        <a:buFont typeface="Arial" panose="020B0604020202020204" pitchFamily="34" charset="0"/>
        <a:buChar char="•"/>
        <a:defRPr sz="759" kern="1200">
          <a:solidFill>
            <a:schemeClr val="tx1"/>
          </a:solidFill>
          <a:latin typeface="+mn-lt"/>
          <a:ea typeface="+mn-ea"/>
          <a:cs typeface="+mn-cs"/>
        </a:defRPr>
      </a:lvl6pPr>
      <a:lvl7pPr marL="1253934" indent="-96456" algn="l" defTabSz="385826" rtl="0" eaLnBrk="1" latinLnBrk="0" hangingPunct="1">
        <a:lnSpc>
          <a:spcPct val="90000"/>
        </a:lnSpc>
        <a:spcBef>
          <a:spcPts val="212"/>
        </a:spcBef>
        <a:buFont typeface="Arial" panose="020B0604020202020204" pitchFamily="34" charset="0"/>
        <a:buChar char="•"/>
        <a:defRPr sz="759" kern="1200">
          <a:solidFill>
            <a:schemeClr val="tx1"/>
          </a:solidFill>
          <a:latin typeface="+mn-lt"/>
          <a:ea typeface="+mn-ea"/>
          <a:cs typeface="+mn-cs"/>
        </a:defRPr>
      </a:lvl7pPr>
      <a:lvl8pPr marL="1446848" indent="-96456" algn="l" defTabSz="385826" rtl="0" eaLnBrk="1" latinLnBrk="0" hangingPunct="1">
        <a:lnSpc>
          <a:spcPct val="90000"/>
        </a:lnSpc>
        <a:spcBef>
          <a:spcPts val="212"/>
        </a:spcBef>
        <a:buFont typeface="Arial" panose="020B0604020202020204" pitchFamily="34" charset="0"/>
        <a:buChar char="•"/>
        <a:defRPr sz="759" kern="1200">
          <a:solidFill>
            <a:schemeClr val="tx1"/>
          </a:solidFill>
          <a:latin typeface="+mn-lt"/>
          <a:ea typeface="+mn-ea"/>
          <a:cs typeface="+mn-cs"/>
        </a:defRPr>
      </a:lvl8pPr>
      <a:lvl9pPr marL="1639760" indent="-96456" algn="l" defTabSz="385826" rtl="0" eaLnBrk="1" latinLnBrk="0" hangingPunct="1">
        <a:lnSpc>
          <a:spcPct val="90000"/>
        </a:lnSpc>
        <a:spcBef>
          <a:spcPts val="212"/>
        </a:spcBef>
        <a:buFont typeface="Arial" panose="020B0604020202020204" pitchFamily="34" charset="0"/>
        <a:buChar char="•"/>
        <a:defRPr sz="75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385826" rtl="0" eaLnBrk="1" latinLnBrk="0" hangingPunct="1">
        <a:defRPr sz="759" kern="1200">
          <a:solidFill>
            <a:schemeClr val="tx1"/>
          </a:solidFill>
          <a:latin typeface="+mn-lt"/>
          <a:ea typeface="+mn-ea"/>
          <a:cs typeface="+mn-cs"/>
        </a:defRPr>
      </a:lvl1pPr>
      <a:lvl2pPr marL="192913" algn="l" defTabSz="385826" rtl="0" eaLnBrk="1" latinLnBrk="0" hangingPunct="1">
        <a:defRPr sz="759" kern="1200">
          <a:solidFill>
            <a:schemeClr val="tx1"/>
          </a:solidFill>
          <a:latin typeface="+mn-lt"/>
          <a:ea typeface="+mn-ea"/>
          <a:cs typeface="+mn-cs"/>
        </a:defRPr>
      </a:lvl2pPr>
      <a:lvl3pPr marL="385826" algn="l" defTabSz="385826" rtl="0" eaLnBrk="1" latinLnBrk="0" hangingPunct="1">
        <a:defRPr sz="759" kern="1200">
          <a:solidFill>
            <a:schemeClr val="tx1"/>
          </a:solidFill>
          <a:latin typeface="+mn-lt"/>
          <a:ea typeface="+mn-ea"/>
          <a:cs typeface="+mn-cs"/>
        </a:defRPr>
      </a:lvl3pPr>
      <a:lvl4pPr marL="578739" algn="l" defTabSz="385826" rtl="0" eaLnBrk="1" latinLnBrk="0" hangingPunct="1">
        <a:defRPr sz="759" kern="1200">
          <a:solidFill>
            <a:schemeClr val="tx1"/>
          </a:solidFill>
          <a:latin typeface="+mn-lt"/>
          <a:ea typeface="+mn-ea"/>
          <a:cs typeface="+mn-cs"/>
        </a:defRPr>
      </a:lvl4pPr>
      <a:lvl5pPr marL="771653" algn="l" defTabSz="385826" rtl="0" eaLnBrk="1" latinLnBrk="0" hangingPunct="1">
        <a:defRPr sz="759" kern="1200">
          <a:solidFill>
            <a:schemeClr val="tx1"/>
          </a:solidFill>
          <a:latin typeface="+mn-lt"/>
          <a:ea typeface="+mn-ea"/>
          <a:cs typeface="+mn-cs"/>
        </a:defRPr>
      </a:lvl5pPr>
      <a:lvl6pPr marL="964564" algn="l" defTabSz="385826" rtl="0" eaLnBrk="1" latinLnBrk="0" hangingPunct="1">
        <a:defRPr sz="759" kern="1200">
          <a:solidFill>
            <a:schemeClr val="tx1"/>
          </a:solidFill>
          <a:latin typeface="+mn-lt"/>
          <a:ea typeface="+mn-ea"/>
          <a:cs typeface="+mn-cs"/>
        </a:defRPr>
      </a:lvl6pPr>
      <a:lvl7pPr marL="1157477" algn="l" defTabSz="385826" rtl="0" eaLnBrk="1" latinLnBrk="0" hangingPunct="1">
        <a:defRPr sz="759" kern="1200">
          <a:solidFill>
            <a:schemeClr val="tx1"/>
          </a:solidFill>
          <a:latin typeface="+mn-lt"/>
          <a:ea typeface="+mn-ea"/>
          <a:cs typeface="+mn-cs"/>
        </a:defRPr>
      </a:lvl7pPr>
      <a:lvl8pPr marL="1350390" algn="l" defTabSz="385826" rtl="0" eaLnBrk="1" latinLnBrk="0" hangingPunct="1">
        <a:defRPr sz="759" kern="1200">
          <a:solidFill>
            <a:schemeClr val="tx1"/>
          </a:solidFill>
          <a:latin typeface="+mn-lt"/>
          <a:ea typeface="+mn-ea"/>
          <a:cs typeface="+mn-cs"/>
        </a:defRPr>
      </a:lvl8pPr>
      <a:lvl9pPr marL="1543303" algn="l" defTabSz="385826" rtl="0" eaLnBrk="1" latinLnBrk="0" hangingPunct="1">
        <a:defRPr sz="75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277" userDrawn="1">
          <p15:clr>
            <a:srgbClr val="F26B43"/>
          </p15:clr>
        </p15:guide>
        <p15:guide id="4" pos="5600" userDrawn="1">
          <p15:clr>
            <a:srgbClr val="F26B43"/>
          </p15:clr>
        </p15:guide>
        <p15:guide id="5" orient="horz" pos="3083" userDrawn="1">
          <p15:clr>
            <a:srgbClr val="F26B43"/>
          </p15:clr>
        </p15:guide>
        <p15:guide id="6" orient="horz" pos="480" userDrawn="1">
          <p15:clr>
            <a:srgbClr val="F26B43"/>
          </p15:clr>
        </p15:guide>
        <p15:guide id="7" orient="horz" pos="871" userDrawn="1">
          <p15:clr>
            <a:srgbClr val="F26B43"/>
          </p15:clr>
        </p15:guide>
        <p15:guide id="9" orient="horz" pos="1245" userDrawn="1">
          <p15:clr>
            <a:srgbClr val="F26B43"/>
          </p15:clr>
        </p15:guide>
        <p15:guide id="10" orient="horz" pos="2947" userDrawn="1">
          <p15:clr>
            <a:srgbClr val="F26B43"/>
          </p15:clr>
        </p15:guide>
        <p15:guide id="11" pos="5108" userDrawn="1">
          <p15:clr>
            <a:srgbClr val="F26B43"/>
          </p15:clr>
        </p15:guide>
        <p15:guide id="12" orient="horz" pos="990" userDrawn="1">
          <p15:clr>
            <a:srgbClr val="F26B43"/>
          </p15:clr>
        </p15:guide>
        <p15:guide id="13" pos="5498" userDrawn="1">
          <p15:clr>
            <a:srgbClr val="F26B43"/>
          </p15:clr>
        </p15:guide>
        <p15:guide id="14" pos="42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1">
            <a:extLst>
              <a:ext uri="{FF2B5EF4-FFF2-40B4-BE49-F238E27FC236}">
                <a16:creationId xmlns:a16="http://schemas.microsoft.com/office/drawing/2014/main" id="{9E064D8F-5282-B05F-AEBA-2EC8A6ADCF0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223938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USTOMCOLORS" val="2958855;16737305;9884200;4280575;51455;16777215;16777215;16777215;16777215;16777215;16777215;16774635;15136230;15134975;14808570;16777215;16777215;16777215;16777215;16777215;8519700;4608000;160;24575;5592405;13158600;15133675;16777215;16777215;16777215"/>
  <p:tag name="DEFAULTLANGUAGEID" val="1031"/>
</p:tagLst>
</file>

<file path=ppt/theme/theme1.xml><?xml version="1.0" encoding="utf-8"?>
<a:theme xmlns:a="http://schemas.openxmlformats.org/drawingml/2006/main" name="Panelcard_1-Person_Thema lang">
  <a:themeElements>
    <a:clrScheme name="bitkom 2022">
      <a:dk1>
        <a:srgbClr val="000000"/>
      </a:dk1>
      <a:lt1>
        <a:srgbClr val="FFFFFF"/>
      </a:lt1>
      <a:dk2>
        <a:srgbClr val="07262D"/>
      </a:dk2>
      <a:lt2>
        <a:srgbClr val="E6F5E6"/>
      </a:lt2>
      <a:accent1>
        <a:srgbClr val="1964FF"/>
      </a:accent1>
      <a:accent2>
        <a:srgbClr val="28D296"/>
      </a:accent2>
      <a:accent3>
        <a:srgbClr val="FF5041"/>
      </a:accent3>
      <a:accent4>
        <a:srgbClr val="FFC800"/>
      </a:accent4>
      <a:accent5>
        <a:srgbClr val="140082"/>
      </a:accent5>
      <a:accent6>
        <a:srgbClr val="A00000"/>
      </a:accent6>
      <a:hlink>
        <a:srgbClr val="1964FF"/>
      </a:hlink>
      <a:folHlink>
        <a:srgbClr val="1964FF"/>
      </a:folHlink>
    </a:clrScheme>
    <a:fontScheme name="Benutzerdefiniert 3">
      <a:majorFont>
        <a:latin typeface="BIT TheSans Office"/>
        <a:ea typeface=""/>
        <a:cs typeface=""/>
      </a:majorFont>
      <a:minorFont>
        <a:latin typeface="BIT TheSans Offic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lIns="72000" tIns="72000" rIns="72000" bIns="72000" rtlCol="0" anchor="ctr"/>
      <a:lstStyle>
        <a:defPPr algn="ctr">
          <a:defRPr sz="16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 algn="l">
          <a:lnSpc>
            <a:spcPct val="110000"/>
          </a:lnSpc>
          <a:spcAft>
            <a:spcPts val="800"/>
          </a:spcAft>
          <a:defRPr sz="1600" dirty="0" err="1" smtClean="0"/>
        </a:defPPr>
      </a:lstStyle>
    </a:txDef>
  </a:objectDefaults>
  <a:extraClrSchemeLst/>
  <a:custClrLst>
    <a:custClr name="r:007 g:038 b:045">
      <a:srgbClr val="07262D"/>
    </a:custClr>
    <a:custClr name="r:025 g:100 b:255">
      <a:srgbClr val="1964FF"/>
    </a:custClr>
    <a:custClr name="r:040 g:210 b:150">
      <a:srgbClr val="28D296"/>
    </a:custClr>
    <a:custClr name="r:255 g:080 b:065">
      <a:srgbClr val="FF5041"/>
    </a:custClr>
    <a:custClr name="r:255 g:200 b:000">
      <a:srgbClr val="FFC800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35 g:245 b:255">
      <a:srgbClr val="EBF5FF"/>
    </a:custClr>
    <a:custClr name="r:230 g:245 b:230">
      <a:srgbClr val="E6F5E6"/>
    </a:custClr>
    <a:custClr name="r:255 g:240 b:230">
      <a:srgbClr val="FFF0E6"/>
    </a:custClr>
    <a:custClr name="r:250 g:245 b:225">
      <a:srgbClr val="FAF5E1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020 g:000 b:130">
      <a:srgbClr val="140082"/>
    </a:custClr>
    <a:custClr name="r:000 g:080 b:070">
      <a:srgbClr val="005046"/>
    </a:custClr>
    <a:custClr name="r:160 g:000 b:000">
      <a:srgbClr val="A00000"/>
    </a:custClr>
    <a:custClr name="r:255 g:095 b:000">
      <a:srgbClr val="FF5F00"/>
    </a:custClr>
    <a:custClr name="r:085 g:085 b:085">
      <a:srgbClr val="555555"/>
    </a:custClr>
    <a:custClr name="r:200 g:200 b:200">
      <a:srgbClr val="C8C8C8"/>
    </a:custClr>
    <a:custClr name="r:235 g:235 b:230">
      <a:srgbClr val="EBEBE6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</a:custClrLst>
  <a:extLst>
    <a:ext uri="{05A4C25C-085E-4340-85A3-A5531E510DB2}">
      <thm15:themeFamily xmlns:thm15="http://schemas.microsoft.com/office/thememl/2012/main" name="Bitkom_eV_ppt_Vorlage.potx" id="{055D5066-52DF-423E-B8F8-3BA4C574C301}" vid="{8D114F52-87F9-4483-832E-1D4ACC0061E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DBAD51B85B5BD4AA3D15A154D209117" ma:contentTypeVersion="18" ma:contentTypeDescription="Ein neues Dokument erstellen." ma:contentTypeScope="" ma:versionID="dee8d47b374facdb29bbcb80e97acd57">
  <xsd:schema xmlns:xsd="http://www.w3.org/2001/XMLSchema" xmlns:xs="http://www.w3.org/2001/XMLSchema" xmlns:p="http://schemas.microsoft.com/office/2006/metadata/properties" xmlns:ns2="6b10ead0-bd34-4229-a33f-ddc2b1baf961" xmlns:ns3="e2ec8d1a-d64d-4404-829c-26fbb48b3b2b" targetNamespace="http://schemas.microsoft.com/office/2006/metadata/properties" ma:root="true" ma:fieldsID="b7a4490326f83b66a9bc8c57f0f38d9d" ns2:_="" ns3:_="">
    <xsd:import namespace="6b10ead0-bd34-4229-a33f-ddc2b1baf961"/>
    <xsd:import namespace="e2ec8d1a-d64d-4404-829c-26fbb48b3b2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10ead0-bd34-4229-a33f-ddc2b1baf96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3b76741d-2708-46a6-bf97-e878451aa8a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c8d1a-d64d-4404-829c-26fbb48b3b2b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a4bbac48-3b7d-4a2e-aaf6-f95181461ad1}" ma:internalName="TaxCatchAll" ma:showField="CatchAllData" ma:web="e2ec8d1a-d64d-4404-829c-26fbb48b3b2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07DC4A0-5CAA-490D-A9AC-F7F415D759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b10ead0-bd34-4229-a33f-ddc2b1baf961"/>
    <ds:schemaRef ds:uri="e2ec8d1a-d64d-4404-829c-26fbb48b3b2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5AC395B-CACA-4515-892A-B85F4D2D918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Bitkom_eV_ppt_Vorlage</Template>
  <TotalTime>0</TotalTime>
  <Words>0</Words>
  <Application>Microsoft Office PowerPoint</Application>
  <PresentationFormat>Bildschirmpräsentation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TheSansOffice</vt:lpstr>
      <vt:lpstr>Wingdings 2</vt:lpstr>
      <vt:lpstr>Panelcard_1-Person_Thema lang</vt:lpstr>
      <vt:lpstr>PowerPoint-Präsentation</vt:lpstr>
    </vt:vector>
  </TitlesOfParts>
  <Company>Bitkom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#dhc24</dc:title>
  <dc:creator>Anna Stolz</dc:creator>
  <cp:lastModifiedBy>Alla Fushtei</cp:lastModifiedBy>
  <cp:revision>39</cp:revision>
  <dcterms:created xsi:type="dcterms:W3CDTF">2024-01-16T14:28:59Z</dcterms:created>
  <dcterms:modified xsi:type="dcterms:W3CDTF">2024-10-28T10:52:36Z</dcterms:modified>
</cp:coreProperties>
</file>